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3">
  <p:sldMasterIdLst>
    <p:sldMasterId id="2147483662" r:id="rId1"/>
    <p:sldMasterId id="2147483665" r:id="rId2"/>
  </p:sldMasterIdLst>
  <p:notesMasterIdLst>
    <p:notesMasterId r:id="rId7"/>
  </p:notesMasterIdLst>
  <p:handoutMasterIdLst>
    <p:handoutMasterId r:id="rId8"/>
  </p:handoutMasterIdLst>
  <p:sldIdLst>
    <p:sldId id="256" r:id="rId3"/>
    <p:sldId id="577" r:id="rId4"/>
    <p:sldId id="638" r:id="rId5"/>
    <p:sldId id="629" r:id="rId6"/>
  </p:sldIdLst>
  <p:sldSz cx="9144000" cy="6858000" type="screen4x3"/>
  <p:notesSz cx="7010400" cy="9296400"/>
  <p:embeddedFontLst>
    <p:embeddedFont>
      <p:font typeface="Arabic Typesetting" panose="03020402040406030203" pitchFamily="66" charset="-78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pos="5488" userDrawn="1">
          <p15:clr>
            <a:srgbClr val="A4A3A4"/>
          </p15:clr>
        </p15:guide>
        <p15:guide id="6" orient="horz" pos="5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Ирина" initials="ИИ" lastIdx="3" clrIdx="0">
    <p:extLst>
      <p:ext uri="{19B8F6BF-5375-455C-9EA6-DF929625EA0E}">
        <p15:presenceInfo xmlns:p15="http://schemas.microsoft.com/office/powerpoint/2012/main" userId="6136d9e1df1aee72" providerId="Windows Live"/>
      </p:ext>
    </p:extLst>
  </p:cmAuthor>
  <p:cmAuthor id="2" name="Рожин Алексей Сергеевич" initials="РАС" lastIdx="2" clrIdx="1">
    <p:extLst>
      <p:ext uri="{19B8F6BF-5375-455C-9EA6-DF929625EA0E}">
        <p15:presenceInfo xmlns:p15="http://schemas.microsoft.com/office/powerpoint/2012/main" userId="Рожин Алексей Сергеевич" providerId="None"/>
      </p:ext>
    </p:extLst>
  </p:cmAuthor>
  <p:cmAuthor id="3" name="Aisuluu Suleimanova" initials="AS" lastIdx="30" clrIdx="2">
    <p:extLst>
      <p:ext uri="{19B8F6BF-5375-455C-9EA6-DF929625EA0E}">
        <p15:presenceInfo xmlns:p15="http://schemas.microsoft.com/office/powerpoint/2012/main" userId="53568aa7a4458b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2E75B6"/>
    <a:srgbClr val="D2A7AA"/>
    <a:srgbClr val="D9C7A9"/>
    <a:srgbClr val="CFC575"/>
    <a:srgbClr val="BC888A"/>
    <a:srgbClr val="EEC0A6"/>
    <a:srgbClr val="B9CE9E"/>
    <a:srgbClr val="B8896C"/>
    <a:srgbClr val="AE7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5238" autoAdjust="0"/>
  </p:normalViewPr>
  <p:slideViewPr>
    <p:cSldViewPr snapToGrid="0" showGuides="1">
      <p:cViewPr varScale="1">
        <p:scale>
          <a:sx n="68" d="100"/>
          <a:sy n="68" d="100"/>
        </p:scale>
        <p:origin x="1452" y="48"/>
      </p:cViewPr>
      <p:guideLst>
        <p:guide pos="2880"/>
        <p:guide orient="horz" pos="2183"/>
        <p:guide pos="272"/>
        <p:guide pos="5488"/>
        <p:guide orient="horz" pos="5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40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F4AD8-5AC5-4DE2-91C7-DB5B4411160C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3120B-1E57-4E08-A34E-74907AC82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319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072F2-D175-4426-A988-93B17AF4C0D1}" type="datetimeFigureOut">
              <a:rPr lang="ru-RU" smtClean="0"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7212A-581D-4634-A82C-A389FC8B6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434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7437934" y="460896"/>
            <a:ext cx="1234536" cy="465788"/>
            <a:chOff x="10158413" y="455613"/>
            <a:chExt cx="1552575" cy="585787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1650663" y="455613"/>
              <a:ext cx="60325" cy="260350"/>
            </a:xfrm>
            <a:custGeom>
              <a:avLst/>
              <a:gdLst>
                <a:gd name="T0" fmla="*/ 0 w 38"/>
                <a:gd name="T1" fmla="*/ 164 h 164"/>
                <a:gd name="T2" fmla="*/ 0 w 38"/>
                <a:gd name="T3" fmla="*/ 39 h 164"/>
                <a:gd name="T4" fmla="*/ 38 w 38"/>
                <a:gd name="T5" fmla="*/ 0 h 164"/>
                <a:gd name="T6" fmla="*/ 38 w 38"/>
                <a:gd name="T7" fmla="*/ 164 h 164"/>
                <a:gd name="T8" fmla="*/ 0 w 38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4">
                  <a:moveTo>
                    <a:pt x="0" y="164"/>
                  </a:moveTo>
                  <a:lnTo>
                    <a:pt x="0" y="39"/>
                  </a:lnTo>
                  <a:lnTo>
                    <a:pt x="38" y="0"/>
                  </a:lnTo>
                  <a:lnTo>
                    <a:pt x="38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E10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450638" y="455613"/>
              <a:ext cx="260350" cy="61912"/>
            </a:xfrm>
            <a:custGeom>
              <a:avLst/>
              <a:gdLst>
                <a:gd name="T0" fmla="*/ 0 w 164"/>
                <a:gd name="T1" fmla="*/ 39 h 39"/>
                <a:gd name="T2" fmla="*/ 0 w 164"/>
                <a:gd name="T3" fmla="*/ 0 h 39"/>
                <a:gd name="T4" fmla="*/ 164 w 164"/>
                <a:gd name="T5" fmla="*/ 0 h 39"/>
                <a:gd name="T6" fmla="*/ 126 w 164"/>
                <a:gd name="T7" fmla="*/ 39 h 39"/>
                <a:gd name="T8" fmla="*/ 0 w 164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39">
                  <a:moveTo>
                    <a:pt x="0" y="39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26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AC1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450638" y="517525"/>
              <a:ext cx="200025" cy="198437"/>
            </a:xfrm>
            <a:custGeom>
              <a:avLst/>
              <a:gdLst>
                <a:gd name="T0" fmla="*/ 0 w 126"/>
                <a:gd name="T1" fmla="*/ 125 h 125"/>
                <a:gd name="T2" fmla="*/ 126 w 126"/>
                <a:gd name="T3" fmla="*/ 0 h 125"/>
                <a:gd name="T4" fmla="*/ 126 w 126"/>
                <a:gd name="T5" fmla="*/ 125 h 125"/>
                <a:gd name="T6" fmla="*/ 0 w 126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25">
                  <a:moveTo>
                    <a:pt x="0" y="125"/>
                  </a:moveTo>
                  <a:lnTo>
                    <a:pt x="126" y="0"/>
                  </a:lnTo>
                  <a:lnTo>
                    <a:pt x="126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D0C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1450638" y="517525"/>
              <a:ext cx="200025" cy="198437"/>
            </a:xfrm>
            <a:custGeom>
              <a:avLst/>
              <a:gdLst>
                <a:gd name="T0" fmla="*/ 0 w 126"/>
                <a:gd name="T1" fmla="*/ 125 h 125"/>
                <a:gd name="T2" fmla="*/ 0 w 126"/>
                <a:gd name="T3" fmla="*/ 0 h 125"/>
                <a:gd name="T4" fmla="*/ 126 w 126"/>
                <a:gd name="T5" fmla="*/ 0 h 125"/>
                <a:gd name="T6" fmla="*/ 0 w 126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25">
                  <a:moveTo>
                    <a:pt x="0" y="125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18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999788" y="457200"/>
              <a:ext cx="84138" cy="100012"/>
            </a:xfrm>
            <a:custGeom>
              <a:avLst/>
              <a:gdLst>
                <a:gd name="T0" fmla="*/ 68 w 119"/>
                <a:gd name="T1" fmla="*/ 51 h 142"/>
                <a:gd name="T2" fmla="*/ 119 w 119"/>
                <a:gd name="T3" fmla="*/ 96 h 142"/>
                <a:gd name="T4" fmla="*/ 67 w 119"/>
                <a:gd name="T5" fmla="*/ 142 h 142"/>
                <a:gd name="T6" fmla="*/ 0 w 119"/>
                <a:gd name="T7" fmla="*/ 142 h 142"/>
                <a:gd name="T8" fmla="*/ 0 w 119"/>
                <a:gd name="T9" fmla="*/ 0 h 142"/>
                <a:gd name="T10" fmla="*/ 106 w 119"/>
                <a:gd name="T11" fmla="*/ 0 h 142"/>
                <a:gd name="T12" fmla="*/ 106 w 119"/>
                <a:gd name="T13" fmla="*/ 26 h 142"/>
                <a:gd name="T14" fmla="*/ 31 w 119"/>
                <a:gd name="T15" fmla="*/ 26 h 142"/>
                <a:gd name="T16" fmla="*/ 31 w 119"/>
                <a:gd name="T17" fmla="*/ 51 h 142"/>
                <a:gd name="T18" fmla="*/ 68 w 119"/>
                <a:gd name="T19" fmla="*/ 51 h 142"/>
                <a:gd name="T20" fmla="*/ 64 w 119"/>
                <a:gd name="T21" fmla="*/ 76 h 142"/>
                <a:gd name="T22" fmla="*/ 31 w 119"/>
                <a:gd name="T23" fmla="*/ 76 h 142"/>
                <a:gd name="T24" fmla="*/ 31 w 119"/>
                <a:gd name="T25" fmla="*/ 117 h 142"/>
                <a:gd name="T26" fmla="*/ 64 w 119"/>
                <a:gd name="T27" fmla="*/ 117 h 142"/>
                <a:gd name="T28" fmla="*/ 89 w 119"/>
                <a:gd name="T29" fmla="*/ 96 h 142"/>
                <a:gd name="T30" fmla="*/ 64 w 119"/>
                <a:gd name="T31" fmla="*/ 7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42">
                  <a:moveTo>
                    <a:pt x="68" y="51"/>
                  </a:moveTo>
                  <a:cubicBezTo>
                    <a:pt x="97" y="51"/>
                    <a:pt x="119" y="65"/>
                    <a:pt x="119" y="96"/>
                  </a:cubicBezTo>
                  <a:cubicBezTo>
                    <a:pt x="119" y="128"/>
                    <a:pt x="98" y="142"/>
                    <a:pt x="67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51"/>
                    <a:pt x="31" y="51"/>
                    <a:pt x="31" y="51"/>
                  </a:cubicBezTo>
                  <a:lnTo>
                    <a:pt x="68" y="51"/>
                  </a:lnTo>
                  <a:close/>
                  <a:moveTo>
                    <a:pt x="64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79" y="117"/>
                    <a:pt x="89" y="111"/>
                    <a:pt x="89" y="96"/>
                  </a:cubicBezTo>
                  <a:cubicBezTo>
                    <a:pt x="89" y="81"/>
                    <a:pt x="78" y="76"/>
                    <a:pt x="64" y="76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1087101" y="457200"/>
              <a:ext cx="100013" cy="100012"/>
            </a:xfrm>
            <a:custGeom>
              <a:avLst/>
              <a:gdLst>
                <a:gd name="T0" fmla="*/ 63 w 63"/>
                <a:gd name="T1" fmla="*/ 63 h 63"/>
                <a:gd name="T2" fmla="*/ 48 w 63"/>
                <a:gd name="T3" fmla="*/ 63 h 63"/>
                <a:gd name="T4" fmla="*/ 43 w 63"/>
                <a:gd name="T5" fmla="*/ 49 h 63"/>
                <a:gd name="T6" fmla="*/ 20 w 63"/>
                <a:gd name="T7" fmla="*/ 49 h 63"/>
                <a:gd name="T8" fmla="*/ 15 w 63"/>
                <a:gd name="T9" fmla="*/ 63 h 63"/>
                <a:gd name="T10" fmla="*/ 0 w 63"/>
                <a:gd name="T11" fmla="*/ 63 h 63"/>
                <a:gd name="T12" fmla="*/ 24 w 63"/>
                <a:gd name="T13" fmla="*/ 0 h 63"/>
                <a:gd name="T14" fmla="*/ 39 w 63"/>
                <a:gd name="T15" fmla="*/ 0 h 63"/>
                <a:gd name="T16" fmla="*/ 63 w 63"/>
                <a:gd name="T17" fmla="*/ 63 h 63"/>
                <a:gd name="T18" fmla="*/ 31 w 63"/>
                <a:gd name="T19" fmla="*/ 16 h 63"/>
                <a:gd name="T20" fmla="*/ 23 w 63"/>
                <a:gd name="T21" fmla="*/ 39 h 63"/>
                <a:gd name="T22" fmla="*/ 40 w 63"/>
                <a:gd name="T23" fmla="*/ 39 h 63"/>
                <a:gd name="T24" fmla="*/ 31 w 63"/>
                <a:gd name="T25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48" y="63"/>
                  </a:lnTo>
                  <a:lnTo>
                    <a:pt x="43" y="49"/>
                  </a:lnTo>
                  <a:lnTo>
                    <a:pt x="20" y="49"/>
                  </a:lnTo>
                  <a:lnTo>
                    <a:pt x="15" y="63"/>
                  </a:lnTo>
                  <a:lnTo>
                    <a:pt x="0" y="63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63" y="63"/>
                  </a:lnTo>
                  <a:close/>
                  <a:moveTo>
                    <a:pt x="31" y="16"/>
                  </a:moveTo>
                  <a:lnTo>
                    <a:pt x="23" y="39"/>
                  </a:lnTo>
                  <a:lnTo>
                    <a:pt x="40" y="39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1195051" y="457200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39 w 53"/>
                <a:gd name="T3" fmla="*/ 63 h 63"/>
                <a:gd name="T4" fmla="*/ 39 w 53"/>
                <a:gd name="T5" fmla="*/ 36 h 63"/>
                <a:gd name="T6" fmla="*/ 14 w 53"/>
                <a:gd name="T7" fmla="*/ 36 h 63"/>
                <a:gd name="T8" fmla="*/ 14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14 w 53"/>
                <a:gd name="T15" fmla="*/ 0 h 63"/>
                <a:gd name="T16" fmla="*/ 14 w 53"/>
                <a:gd name="T17" fmla="*/ 24 h 63"/>
                <a:gd name="T18" fmla="*/ 39 w 53"/>
                <a:gd name="T19" fmla="*/ 24 h 63"/>
                <a:gd name="T20" fmla="*/ 39 w 53"/>
                <a:gd name="T21" fmla="*/ 0 h 63"/>
                <a:gd name="T22" fmla="*/ 53 w 53"/>
                <a:gd name="T23" fmla="*/ 0 h 63"/>
                <a:gd name="T24" fmla="*/ 53 w 53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39" y="63"/>
                  </a:lnTo>
                  <a:lnTo>
                    <a:pt x="39" y="36"/>
                  </a:lnTo>
                  <a:lnTo>
                    <a:pt x="14" y="36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39" y="24"/>
                  </a:lnTo>
                  <a:lnTo>
                    <a:pt x="39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1298238" y="457200"/>
              <a:ext cx="92075" cy="100012"/>
            </a:xfrm>
            <a:custGeom>
              <a:avLst/>
              <a:gdLst>
                <a:gd name="T0" fmla="*/ 32 w 58"/>
                <a:gd name="T1" fmla="*/ 25 h 63"/>
                <a:gd name="T2" fmla="*/ 58 w 58"/>
                <a:gd name="T3" fmla="*/ 63 h 63"/>
                <a:gd name="T4" fmla="*/ 41 w 58"/>
                <a:gd name="T5" fmla="*/ 63 h 63"/>
                <a:gd name="T6" fmla="*/ 22 w 58"/>
                <a:gd name="T7" fmla="*/ 35 h 63"/>
                <a:gd name="T8" fmla="*/ 14 w 58"/>
                <a:gd name="T9" fmla="*/ 43 h 63"/>
                <a:gd name="T10" fmla="*/ 14 w 58"/>
                <a:gd name="T11" fmla="*/ 63 h 63"/>
                <a:gd name="T12" fmla="*/ 0 w 58"/>
                <a:gd name="T13" fmla="*/ 63 h 63"/>
                <a:gd name="T14" fmla="*/ 0 w 58"/>
                <a:gd name="T15" fmla="*/ 0 h 63"/>
                <a:gd name="T16" fmla="*/ 14 w 58"/>
                <a:gd name="T17" fmla="*/ 0 h 63"/>
                <a:gd name="T18" fmla="*/ 14 w 58"/>
                <a:gd name="T19" fmla="*/ 26 h 63"/>
                <a:gd name="T20" fmla="*/ 39 w 58"/>
                <a:gd name="T21" fmla="*/ 0 h 63"/>
                <a:gd name="T22" fmla="*/ 56 w 58"/>
                <a:gd name="T23" fmla="*/ 0 h 63"/>
                <a:gd name="T24" fmla="*/ 32 w 58"/>
                <a:gd name="T25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3">
                  <a:moveTo>
                    <a:pt x="32" y="25"/>
                  </a:moveTo>
                  <a:lnTo>
                    <a:pt x="58" y="63"/>
                  </a:lnTo>
                  <a:lnTo>
                    <a:pt x="41" y="63"/>
                  </a:lnTo>
                  <a:lnTo>
                    <a:pt x="22" y="35"/>
                  </a:lnTo>
                  <a:lnTo>
                    <a:pt x="14" y="43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6"/>
                  </a:lnTo>
                  <a:lnTo>
                    <a:pt x="39" y="0"/>
                  </a:lnTo>
                  <a:lnTo>
                    <a:pt x="56" y="0"/>
                  </a:lnTo>
                  <a:lnTo>
                    <a:pt x="32" y="25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158413" y="617538"/>
              <a:ext cx="85725" cy="100012"/>
            </a:xfrm>
            <a:custGeom>
              <a:avLst/>
              <a:gdLst>
                <a:gd name="T0" fmla="*/ 54 w 54"/>
                <a:gd name="T1" fmla="*/ 63 h 63"/>
                <a:gd name="T2" fmla="*/ 40 w 54"/>
                <a:gd name="T3" fmla="*/ 63 h 63"/>
                <a:gd name="T4" fmla="*/ 40 w 54"/>
                <a:gd name="T5" fmla="*/ 36 h 63"/>
                <a:gd name="T6" fmla="*/ 14 w 54"/>
                <a:gd name="T7" fmla="*/ 36 h 63"/>
                <a:gd name="T8" fmla="*/ 14 w 54"/>
                <a:gd name="T9" fmla="*/ 63 h 63"/>
                <a:gd name="T10" fmla="*/ 0 w 54"/>
                <a:gd name="T11" fmla="*/ 63 h 63"/>
                <a:gd name="T12" fmla="*/ 0 w 54"/>
                <a:gd name="T13" fmla="*/ 0 h 63"/>
                <a:gd name="T14" fmla="*/ 14 w 54"/>
                <a:gd name="T15" fmla="*/ 0 h 63"/>
                <a:gd name="T16" fmla="*/ 14 w 54"/>
                <a:gd name="T17" fmla="*/ 24 h 63"/>
                <a:gd name="T18" fmla="*/ 40 w 54"/>
                <a:gd name="T19" fmla="*/ 24 h 63"/>
                <a:gd name="T20" fmla="*/ 40 w 54"/>
                <a:gd name="T21" fmla="*/ 0 h 63"/>
                <a:gd name="T22" fmla="*/ 54 w 54"/>
                <a:gd name="T23" fmla="*/ 0 h 63"/>
                <a:gd name="T24" fmla="*/ 54 w 54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3">
                  <a:moveTo>
                    <a:pt x="54" y="63"/>
                  </a:moveTo>
                  <a:lnTo>
                    <a:pt x="40" y="63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263188" y="617538"/>
              <a:ext cx="76200" cy="100012"/>
            </a:xfrm>
            <a:custGeom>
              <a:avLst/>
              <a:gdLst>
                <a:gd name="T0" fmla="*/ 47 w 48"/>
                <a:gd name="T1" fmla="*/ 12 h 63"/>
                <a:gd name="T2" fmla="*/ 13 w 48"/>
                <a:gd name="T3" fmla="*/ 12 h 63"/>
                <a:gd name="T4" fmla="*/ 13 w 48"/>
                <a:gd name="T5" fmla="*/ 25 h 63"/>
                <a:gd name="T6" fmla="*/ 44 w 48"/>
                <a:gd name="T7" fmla="*/ 25 h 63"/>
                <a:gd name="T8" fmla="*/ 44 w 48"/>
                <a:gd name="T9" fmla="*/ 36 h 63"/>
                <a:gd name="T10" fmla="*/ 13 w 48"/>
                <a:gd name="T11" fmla="*/ 36 h 63"/>
                <a:gd name="T12" fmla="*/ 13 w 48"/>
                <a:gd name="T13" fmla="*/ 52 h 63"/>
                <a:gd name="T14" fmla="*/ 48 w 48"/>
                <a:gd name="T15" fmla="*/ 52 h 63"/>
                <a:gd name="T16" fmla="*/ 48 w 48"/>
                <a:gd name="T17" fmla="*/ 63 h 63"/>
                <a:gd name="T18" fmla="*/ 0 w 48"/>
                <a:gd name="T19" fmla="*/ 63 h 63"/>
                <a:gd name="T20" fmla="*/ 0 w 48"/>
                <a:gd name="T21" fmla="*/ 0 h 63"/>
                <a:gd name="T22" fmla="*/ 47 w 48"/>
                <a:gd name="T23" fmla="*/ 0 h 63"/>
                <a:gd name="T24" fmla="*/ 47 w 48"/>
                <a:gd name="T25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63">
                  <a:moveTo>
                    <a:pt x="47" y="12"/>
                  </a:moveTo>
                  <a:lnTo>
                    <a:pt x="13" y="12"/>
                  </a:lnTo>
                  <a:lnTo>
                    <a:pt x="13" y="25"/>
                  </a:lnTo>
                  <a:lnTo>
                    <a:pt x="44" y="25"/>
                  </a:lnTo>
                  <a:lnTo>
                    <a:pt x="44" y="36"/>
                  </a:lnTo>
                  <a:lnTo>
                    <a:pt x="13" y="36"/>
                  </a:lnTo>
                  <a:lnTo>
                    <a:pt x="13" y="52"/>
                  </a:lnTo>
                  <a:lnTo>
                    <a:pt x="48" y="52"/>
                  </a:lnTo>
                  <a:lnTo>
                    <a:pt x="48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0353676" y="617538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39 w 53"/>
                <a:gd name="T3" fmla="*/ 63 h 63"/>
                <a:gd name="T4" fmla="*/ 39 w 53"/>
                <a:gd name="T5" fmla="*/ 12 h 63"/>
                <a:gd name="T6" fmla="*/ 14 w 53"/>
                <a:gd name="T7" fmla="*/ 12 h 63"/>
                <a:gd name="T8" fmla="*/ 14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53 w 53"/>
                <a:gd name="T15" fmla="*/ 0 h 63"/>
                <a:gd name="T16" fmla="*/ 53 w 53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39" y="63"/>
                  </a:lnTo>
                  <a:lnTo>
                    <a:pt x="39" y="12"/>
                  </a:lnTo>
                  <a:lnTo>
                    <a:pt x="14" y="12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10456863" y="617538"/>
              <a:ext cx="80963" cy="100012"/>
            </a:xfrm>
            <a:custGeom>
              <a:avLst/>
              <a:gdLst>
                <a:gd name="T0" fmla="*/ 62 w 114"/>
                <a:gd name="T1" fmla="*/ 0 h 143"/>
                <a:gd name="T2" fmla="*/ 114 w 114"/>
                <a:gd name="T3" fmla="*/ 46 h 143"/>
                <a:gd name="T4" fmla="*/ 64 w 114"/>
                <a:gd name="T5" fmla="*/ 92 h 143"/>
                <a:gd name="T6" fmla="*/ 32 w 114"/>
                <a:gd name="T7" fmla="*/ 92 h 143"/>
                <a:gd name="T8" fmla="*/ 32 w 114"/>
                <a:gd name="T9" fmla="*/ 143 h 143"/>
                <a:gd name="T10" fmla="*/ 0 w 114"/>
                <a:gd name="T11" fmla="*/ 143 h 143"/>
                <a:gd name="T12" fmla="*/ 0 w 114"/>
                <a:gd name="T13" fmla="*/ 0 h 143"/>
                <a:gd name="T14" fmla="*/ 62 w 114"/>
                <a:gd name="T15" fmla="*/ 0 h 143"/>
                <a:gd name="T16" fmla="*/ 32 w 114"/>
                <a:gd name="T17" fmla="*/ 67 h 143"/>
                <a:gd name="T18" fmla="*/ 59 w 114"/>
                <a:gd name="T19" fmla="*/ 67 h 143"/>
                <a:gd name="T20" fmla="*/ 84 w 114"/>
                <a:gd name="T21" fmla="*/ 47 h 143"/>
                <a:gd name="T22" fmla="*/ 60 w 114"/>
                <a:gd name="T23" fmla="*/ 26 h 143"/>
                <a:gd name="T24" fmla="*/ 32 w 114"/>
                <a:gd name="T25" fmla="*/ 26 h 143"/>
                <a:gd name="T26" fmla="*/ 32 w 114"/>
                <a:gd name="T27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43">
                  <a:moveTo>
                    <a:pt x="62" y="0"/>
                  </a:moveTo>
                  <a:cubicBezTo>
                    <a:pt x="93" y="0"/>
                    <a:pt x="114" y="15"/>
                    <a:pt x="114" y="46"/>
                  </a:cubicBezTo>
                  <a:cubicBezTo>
                    <a:pt x="114" y="77"/>
                    <a:pt x="92" y="92"/>
                    <a:pt x="64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2" y="0"/>
                  </a:lnTo>
                  <a:close/>
                  <a:moveTo>
                    <a:pt x="32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73" y="67"/>
                    <a:pt x="84" y="62"/>
                    <a:pt x="84" y="47"/>
                  </a:cubicBezTo>
                  <a:cubicBezTo>
                    <a:pt x="84" y="31"/>
                    <a:pt x="73" y="26"/>
                    <a:pt x="60" y="26"/>
                  </a:cubicBezTo>
                  <a:cubicBezTo>
                    <a:pt x="32" y="26"/>
                    <a:pt x="32" y="26"/>
                    <a:pt x="32" y="26"/>
                  </a:cubicBezTo>
                  <a:lnTo>
                    <a:pt x="32" y="67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10547351" y="615950"/>
              <a:ext cx="98425" cy="104775"/>
            </a:xfrm>
            <a:custGeom>
              <a:avLst/>
              <a:gdLst>
                <a:gd name="T0" fmla="*/ 140 w 140"/>
                <a:gd name="T1" fmla="*/ 75 h 149"/>
                <a:gd name="T2" fmla="*/ 70 w 140"/>
                <a:gd name="T3" fmla="*/ 149 h 149"/>
                <a:gd name="T4" fmla="*/ 0 w 140"/>
                <a:gd name="T5" fmla="*/ 75 h 149"/>
                <a:gd name="T6" fmla="*/ 70 w 140"/>
                <a:gd name="T7" fmla="*/ 0 h 149"/>
                <a:gd name="T8" fmla="*/ 140 w 140"/>
                <a:gd name="T9" fmla="*/ 75 h 149"/>
                <a:gd name="T10" fmla="*/ 31 w 140"/>
                <a:gd name="T11" fmla="*/ 74 h 149"/>
                <a:gd name="T12" fmla="*/ 70 w 140"/>
                <a:gd name="T13" fmla="*/ 123 h 149"/>
                <a:gd name="T14" fmla="*/ 108 w 140"/>
                <a:gd name="T15" fmla="*/ 74 h 149"/>
                <a:gd name="T16" fmla="*/ 70 w 140"/>
                <a:gd name="T17" fmla="*/ 26 h 149"/>
                <a:gd name="T18" fmla="*/ 31 w 140"/>
                <a:gd name="T19" fmla="*/ 7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9">
                  <a:moveTo>
                    <a:pt x="140" y="75"/>
                  </a:moveTo>
                  <a:cubicBezTo>
                    <a:pt x="140" y="119"/>
                    <a:pt x="112" y="149"/>
                    <a:pt x="70" y="149"/>
                  </a:cubicBezTo>
                  <a:cubicBezTo>
                    <a:pt x="28" y="149"/>
                    <a:pt x="0" y="119"/>
                    <a:pt x="0" y="75"/>
                  </a:cubicBezTo>
                  <a:cubicBezTo>
                    <a:pt x="0" y="30"/>
                    <a:pt x="28" y="0"/>
                    <a:pt x="70" y="0"/>
                  </a:cubicBezTo>
                  <a:cubicBezTo>
                    <a:pt x="112" y="0"/>
                    <a:pt x="140" y="30"/>
                    <a:pt x="140" y="75"/>
                  </a:cubicBezTo>
                  <a:close/>
                  <a:moveTo>
                    <a:pt x="31" y="74"/>
                  </a:moveTo>
                  <a:cubicBezTo>
                    <a:pt x="31" y="105"/>
                    <a:pt x="46" y="123"/>
                    <a:pt x="70" y="123"/>
                  </a:cubicBezTo>
                  <a:cubicBezTo>
                    <a:pt x="94" y="123"/>
                    <a:pt x="108" y="105"/>
                    <a:pt x="108" y="74"/>
                  </a:cubicBezTo>
                  <a:cubicBezTo>
                    <a:pt x="108" y="44"/>
                    <a:pt x="94" y="26"/>
                    <a:pt x="70" y="26"/>
                  </a:cubicBezTo>
                  <a:cubicBezTo>
                    <a:pt x="46" y="26"/>
                    <a:pt x="31" y="45"/>
                    <a:pt x="31" y="74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10655301" y="617538"/>
              <a:ext cx="109538" cy="100012"/>
            </a:xfrm>
            <a:custGeom>
              <a:avLst/>
              <a:gdLst>
                <a:gd name="T0" fmla="*/ 93 w 155"/>
                <a:gd name="T1" fmla="*/ 127 h 143"/>
                <a:gd name="T2" fmla="*/ 93 w 155"/>
                <a:gd name="T3" fmla="*/ 143 h 143"/>
                <a:gd name="T4" fmla="*/ 62 w 155"/>
                <a:gd name="T5" fmla="*/ 143 h 143"/>
                <a:gd name="T6" fmla="*/ 62 w 155"/>
                <a:gd name="T7" fmla="*/ 127 h 143"/>
                <a:gd name="T8" fmla="*/ 0 w 155"/>
                <a:gd name="T9" fmla="*/ 70 h 143"/>
                <a:gd name="T10" fmla="*/ 62 w 155"/>
                <a:gd name="T11" fmla="*/ 14 h 143"/>
                <a:gd name="T12" fmla="*/ 62 w 155"/>
                <a:gd name="T13" fmla="*/ 0 h 143"/>
                <a:gd name="T14" fmla="*/ 93 w 155"/>
                <a:gd name="T15" fmla="*/ 0 h 143"/>
                <a:gd name="T16" fmla="*/ 93 w 155"/>
                <a:gd name="T17" fmla="*/ 14 h 143"/>
                <a:gd name="T18" fmla="*/ 155 w 155"/>
                <a:gd name="T19" fmla="*/ 70 h 143"/>
                <a:gd name="T20" fmla="*/ 93 w 155"/>
                <a:gd name="T21" fmla="*/ 127 h 143"/>
                <a:gd name="T22" fmla="*/ 62 w 155"/>
                <a:gd name="T23" fmla="*/ 37 h 143"/>
                <a:gd name="T24" fmla="*/ 31 w 155"/>
                <a:gd name="T25" fmla="*/ 70 h 143"/>
                <a:gd name="T26" fmla="*/ 62 w 155"/>
                <a:gd name="T27" fmla="*/ 104 h 143"/>
                <a:gd name="T28" fmla="*/ 62 w 155"/>
                <a:gd name="T29" fmla="*/ 37 h 143"/>
                <a:gd name="T30" fmla="*/ 93 w 155"/>
                <a:gd name="T31" fmla="*/ 37 h 143"/>
                <a:gd name="T32" fmla="*/ 93 w 155"/>
                <a:gd name="T33" fmla="*/ 104 h 143"/>
                <a:gd name="T34" fmla="*/ 125 w 155"/>
                <a:gd name="T35" fmla="*/ 70 h 143"/>
                <a:gd name="T36" fmla="*/ 93 w 155"/>
                <a:gd name="T37" fmla="*/ 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43">
                  <a:moveTo>
                    <a:pt x="93" y="127"/>
                  </a:moveTo>
                  <a:cubicBezTo>
                    <a:pt x="93" y="143"/>
                    <a:pt x="93" y="143"/>
                    <a:pt x="93" y="143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26" y="126"/>
                    <a:pt x="0" y="106"/>
                    <a:pt x="0" y="70"/>
                  </a:cubicBezTo>
                  <a:cubicBezTo>
                    <a:pt x="0" y="36"/>
                    <a:pt x="25" y="16"/>
                    <a:pt x="62" y="1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130" y="16"/>
                    <a:pt x="155" y="36"/>
                    <a:pt x="155" y="70"/>
                  </a:cubicBezTo>
                  <a:cubicBezTo>
                    <a:pt x="155" y="106"/>
                    <a:pt x="130" y="126"/>
                    <a:pt x="93" y="127"/>
                  </a:cubicBezTo>
                  <a:close/>
                  <a:moveTo>
                    <a:pt x="62" y="37"/>
                  </a:moveTo>
                  <a:cubicBezTo>
                    <a:pt x="42" y="38"/>
                    <a:pt x="31" y="50"/>
                    <a:pt x="31" y="70"/>
                  </a:cubicBezTo>
                  <a:cubicBezTo>
                    <a:pt x="31" y="89"/>
                    <a:pt x="42" y="103"/>
                    <a:pt x="62" y="104"/>
                  </a:cubicBezTo>
                  <a:lnTo>
                    <a:pt x="62" y="37"/>
                  </a:lnTo>
                  <a:close/>
                  <a:moveTo>
                    <a:pt x="93" y="37"/>
                  </a:moveTo>
                  <a:cubicBezTo>
                    <a:pt x="93" y="104"/>
                    <a:pt x="93" y="104"/>
                    <a:pt x="93" y="104"/>
                  </a:cubicBezTo>
                  <a:cubicBezTo>
                    <a:pt x="113" y="103"/>
                    <a:pt x="125" y="89"/>
                    <a:pt x="125" y="70"/>
                  </a:cubicBezTo>
                  <a:cubicBezTo>
                    <a:pt x="125" y="50"/>
                    <a:pt x="114" y="38"/>
                    <a:pt x="93" y="37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0779126" y="617538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40 w 53"/>
                <a:gd name="T3" fmla="*/ 63 h 63"/>
                <a:gd name="T4" fmla="*/ 40 w 53"/>
                <a:gd name="T5" fmla="*/ 20 h 63"/>
                <a:gd name="T6" fmla="*/ 39 w 53"/>
                <a:gd name="T7" fmla="*/ 20 h 63"/>
                <a:gd name="T8" fmla="*/ 15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14 w 53"/>
                <a:gd name="T15" fmla="*/ 0 h 63"/>
                <a:gd name="T16" fmla="*/ 14 w 53"/>
                <a:gd name="T17" fmla="*/ 44 h 63"/>
                <a:gd name="T18" fmla="*/ 14 w 53"/>
                <a:gd name="T19" fmla="*/ 44 h 63"/>
                <a:gd name="T20" fmla="*/ 38 w 53"/>
                <a:gd name="T21" fmla="*/ 0 h 63"/>
                <a:gd name="T22" fmla="*/ 53 w 53"/>
                <a:gd name="T23" fmla="*/ 0 h 63"/>
                <a:gd name="T24" fmla="*/ 53 w 53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40" y="63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15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0874376" y="617538"/>
              <a:ext cx="90488" cy="103187"/>
            </a:xfrm>
            <a:custGeom>
              <a:avLst/>
              <a:gdLst>
                <a:gd name="T0" fmla="*/ 129 w 129"/>
                <a:gd name="T1" fmla="*/ 143 h 146"/>
                <a:gd name="T2" fmla="*/ 98 w 129"/>
                <a:gd name="T3" fmla="*/ 143 h 146"/>
                <a:gd name="T4" fmla="*/ 98 w 129"/>
                <a:gd name="T5" fmla="*/ 27 h 146"/>
                <a:gd name="T6" fmla="*/ 60 w 129"/>
                <a:gd name="T7" fmla="*/ 27 h 146"/>
                <a:gd name="T8" fmla="*/ 58 w 129"/>
                <a:gd name="T9" fmla="*/ 87 h 146"/>
                <a:gd name="T10" fmla="*/ 18 w 129"/>
                <a:gd name="T11" fmla="*/ 146 h 146"/>
                <a:gd name="T12" fmla="*/ 0 w 129"/>
                <a:gd name="T13" fmla="*/ 143 h 146"/>
                <a:gd name="T14" fmla="*/ 0 w 129"/>
                <a:gd name="T15" fmla="*/ 118 h 146"/>
                <a:gd name="T16" fmla="*/ 11 w 129"/>
                <a:gd name="T17" fmla="*/ 120 h 146"/>
                <a:gd name="T18" fmla="*/ 27 w 129"/>
                <a:gd name="T19" fmla="*/ 87 h 146"/>
                <a:gd name="T20" fmla="*/ 30 w 129"/>
                <a:gd name="T21" fmla="*/ 0 h 146"/>
                <a:gd name="T22" fmla="*/ 129 w 129"/>
                <a:gd name="T23" fmla="*/ 0 h 146"/>
                <a:gd name="T24" fmla="*/ 129 w 129"/>
                <a:gd name="T25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46">
                  <a:moveTo>
                    <a:pt x="129" y="143"/>
                  </a:moveTo>
                  <a:cubicBezTo>
                    <a:pt x="98" y="143"/>
                    <a:pt x="98" y="143"/>
                    <a:pt x="98" y="143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6" y="128"/>
                    <a:pt x="42" y="146"/>
                    <a:pt x="18" y="146"/>
                  </a:cubicBezTo>
                  <a:cubicBezTo>
                    <a:pt x="12" y="146"/>
                    <a:pt x="5" y="145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" y="119"/>
                    <a:pt x="7" y="120"/>
                    <a:pt x="11" y="120"/>
                  </a:cubicBezTo>
                  <a:cubicBezTo>
                    <a:pt x="20" y="120"/>
                    <a:pt x="27" y="116"/>
                    <a:pt x="27" y="8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9" y="0"/>
                    <a:pt x="129" y="0"/>
                    <a:pt x="129" y="0"/>
                  </a:cubicBezTo>
                  <a:lnTo>
                    <a:pt x="129" y="14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10983913" y="617538"/>
              <a:ext cx="80963" cy="100012"/>
            </a:xfrm>
            <a:custGeom>
              <a:avLst/>
              <a:gdLst>
                <a:gd name="T0" fmla="*/ 63 w 115"/>
                <a:gd name="T1" fmla="*/ 143 h 143"/>
                <a:gd name="T2" fmla="*/ 0 w 115"/>
                <a:gd name="T3" fmla="*/ 143 h 143"/>
                <a:gd name="T4" fmla="*/ 0 w 115"/>
                <a:gd name="T5" fmla="*/ 0 h 143"/>
                <a:gd name="T6" fmla="*/ 31 w 115"/>
                <a:gd name="T7" fmla="*/ 0 h 143"/>
                <a:gd name="T8" fmla="*/ 31 w 115"/>
                <a:gd name="T9" fmla="*/ 52 h 143"/>
                <a:gd name="T10" fmla="*/ 64 w 115"/>
                <a:gd name="T11" fmla="*/ 52 h 143"/>
                <a:gd name="T12" fmla="*/ 115 w 115"/>
                <a:gd name="T13" fmla="*/ 97 h 143"/>
                <a:gd name="T14" fmla="*/ 63 w 115"/>
                <a:gd name="T15" fmla="*/ 143 h 143"/>
                <a:gd name="T16" fmla="*/ 60 w 115"/>
                <a:gd name="T17" fmla="*/ 76 h 143"/>
                <a:gd name="T18" fmla="*/ 31 w 115"/>
                <a:gd name="T19" fmla="*/ 76 h 143"/>
                <a:gd name="T20" fmla="*/ 31 w 115"/>
                <a:gd name="T21" fmla="*/ 117 h 143"/>
                <a:gd name="T22" fmla="*/ 60 w 115"/>
                <a:gd name="T23" fmla="*/ 117 h 143"/>
                <a:gd name="T24" fmla="*/ 84 w 115"/>
                <a:gd name="T25" fmla="*/ 97 h 143"/>
                <a:gd name="T26" fmla="*/ 60 w 115"/>
                <a:gd name="T27" fmla="*/ 7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143">
                  <a:moveTo>
                    <a:pt x="63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93" y="52"/>
                    <a:pt x="115" y="66"/>
                    <a:pt x="115" y="97"/>
                  </a:cubicBezTo>
                  <a:cubicBezTo>
                    <a:pt x="115" y="128"/>
                    <a:pt x="93" y="143"/>
                    <a:pt x="63" y="143"/>
                  </a:cubicBezTo>
                  <a:close/>
                  <a:moveTo>
                    <a:pt x="60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75" y="117"/>
                    <a:pt x="84" y="112"/>
                    <a:pt x="84" y="97"/>
                  </a:cubicBezTo>
                  <a:cubicBezTo>
                    <a:pt x="84" y="82"/>
                    <a:pt x="74" y="76"/>
                    <a:pt x="60" y="76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1077576" y="617538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39 w 53"/>
                <a:gd name="T3" fmla="*/ 63 h 63"/>
                <a:gd name="T4" fmla="*/ 39 w 53"/>
                <a:gd name="T5" fmla="*/ 36 h 63"/>
                <a:gd name="T6" fmla="*/ 14 w 53"/>
                <a:gd name="T7" fmla="*/ 36 h 63"/>
                <a:gd name="T8" fmla="*/ 14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14 w 53"/>
                <a:gd name="T15" fmla="*/ 0 h 63"/>
                <a:gd name="T16" fmla="*/ 14 w 53"/>
                <a:gd name="T17" fmla="*/ 24 h 63"/>
                <a:gd name="T18" fmla="*/ 39 w 53"/>
                <a:gd name="T19" fmla="*/ 24 h 63"/>
                <a:gd name="T20" fmla="*/ 39 w 53"/>
                <a:gd name="T21" fmla="*/ 0 h 63"/>
                <a:gd name="T22" fmla="*/ 53 w 53"/>
                <a:gd name="T23" fmla="*/ 0 h 63"/>
                <a:gd name="T24" fmla="*/ 53 w 53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39" y="63"/>
                  </a:lnTo>
                  <a:lnTo>
                    <a:pt x="39" y="36"/>
                  </a:lnTo>
                  <a:lnTo>
                    <a:pt x="14" y="36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39" y="24"/>
                  </a:lnTo>
                  <a:lnTo>
                    <a:pt x="39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11182351" y="617538"/>
              <a:ext cx="106363" cy="100012"/>
            </a:xfrm>
            <a:custGeom>
              <a:avLst/>
              <a:gdLst>
                <a:gd name="T0" fmla="*/ 55 w 154"/>
                <a:gd name="T1" fmla="*/ 143 h 143"/>
                <a:gd name="T2" fmla="*/ 0 w 154"/>
                <a:gd name="T3" fmla="*/ 143 h 143"/>
                <a:gd name="T4" fmla="*/ 0 w 154"/>
                <a:gd name="T5" fmla="*/ 0 h 143"/>
                <a:gd name="T6" fmla="*/ 31 w 154"/>
                <a:gd name="T7" fmla="*/ 0 h 143"/>
                <a:gd name="T8" fmla="*/ 31 w 154"/>
                <a:gd name="T9" fmla="*/ 52 h 143"/>
                <a:gd name="T10" fmla="*/ 57 w 154"/>
                <a:gd name="T11" fmla="*/ 52 h 143"/>
                <a:gd name="T12" fmla="*/ 107 w 154"/>
                <a:gd name="T13" fmla="*/ 97 h 143"/>
                <a:gd name="T14" fmla="*/ 55 w 154"/>
                <a:gd name="T15" fmla="*/ 143 h 143"/>
                <a:gd name="T16" fmla="*/ 53 w 154"/>
                <a:gd name="T17" fmla="*/ 76 h 143"/>
                <a:gd name="T18" fmla="*/ 31 w 154"/>
                <a:gd name="T19" fmla="*/ 76 h 143"/>
                <a:gd name="T20" fmla="*/ 31 w 154"/>
                <a:gd name="T21" fmla="*/ 117 h 143"/>
                <a:gd name="T22" fmla="*/ 53 w 154"/>
                <a:gd name="T23" fmla="*/ 117 h 143"/>
                <a:gd name="T24" fmla="*/ 77 w 154"/>
                <a:gd name="T25" fmla="*/ 97 h 143"/>
                <a:gd name="T26" fmla="*/ 53 w 154"/>
                <a:gd name="T27" fmla="*/ 76 h 143"/>
                <a:gd name="T28" fmla="*/ 154 w 154"/>
                <a:gd name="T29" fmla="*/ 0 h 143"/>
                <a:gd name="T30" fmla="*/ 154 w 154"/>
                <a:gd name="T31" fmla="*/ 143 h 143"/>
                <a:gd name="T32" fmla="*/ 123 w 154"/>
                <a:gd name="T33" fmla="*/ 143 h 143"/>
                <a:gd name="T34" fmla="*/ 123 w 154"/>
                <a:gd name="T35" fmla="*/ 0 h 143"/>
                <a:gd name="T36" fmla="*/ 154 w 154"/>
                <a:gd name="T3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143">
                  <a:moveTo>
                    <a:pt x="55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85" y="52"/>
                    <a:pt x="107" y="66"/>
                    <a:pt x="107" y="97"/>
                  </a:cubicBezTo>
                  <a:cubicBezTo>
                    <a:pt x="107" y="128"/>
                    <a:pt x="86" y="143"/>
                    <a:pt x="55" y="143"/>
                  </a:cubicBezTo>
                  <a:close/>
                  <a:moveTo>
                    <a:pt x="53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68" y="117"/>
                    <a:pt x="77" y="112"/>
                    <a:pt x="77" y="97"/>
                  </a:cubicBezTo>
                  <a:cubicBezTo>
                    <a:pt x="77" y="82"/>
                    <a:pt x="67" y="76"/>
                    <a:pt x="53" y="76"/>
                  </a:cubicBezTo>
                  <a:close/>
                  <a:moveTo>
                    <a:pt x="154" y="0"/>
                  </a:moveTo>
                  <a:cubicBezTo>
                    <a:pt x="154" y="143"/>
                    <a:pt x="154" y="143"/>
                    <a:pt x="154" y="14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1298238" y="617538"/>
              <a:ext cx="95250" cy="100012"/>
            </a:xfrm>
            <a:custGeom>
              <a:avLst/>
              <a:gdLst>
                <a:gd name="T0" fmla="*/ 38 w 60"/>
                <a:gd name="T1" fmla="*/ 30 h 63"/>
                <a:gd name="T2" fmla="*/ 60 w 60"/>
                <a:gd name="T3" fmla="*/ 63 h 63"/>
                <a:gd name="T4" fmla="*/ 43 w 60"/>
                <a:gd name="T5" fmla="*/ 63 h 63"/>
                <a:gd name="T6" fmla="*/ 29 w 60"/>
                <a:gd name="T7" fmla="*/ 41 h 63"/>
                <a:gd name="T8" fmla="*/ 16 w 60"/>
                <a:gd name="T9" fmla="*/ 63 h 63"/>
                <a:gd name="T10" fmla="*/ 0 w 60"/>
                <a:gd name="T11" fmla="*/ 63 h 63"/>
                <a:gd name="T12" fmla="*/ 22 w 60"/>
                <a:gd name="T13" fmla="*/ 30 h 63"/>
                <a:gd name="T14" fmla="*/ 2 w 60"/>
                <a:gd name="T15" fmla="*/ 0 h 63"/>
                <a:gd name="T16" fmla="*/ 17 w 60"/>
                <a:gd name="T17" fmla="*/ 0 h 63"/>
                <a:gd name="T18" fmla="*/ 30 w 60"/>
                <a:gd name="T19" fmla="*/ 21 h 63"/>
                <a:gd name="T20" fmla="*/ 43 w 60"/>
                <a:gd name="T21" fmla="*/ 0 h 63"/>
                <a:gd name="T22" fmla="*/ 58 w 60"/>
                <a:gd name="T23" fmla="*/ 0 h 63"/>
                <a:gd name="T24" fmla="*/ 38 w 60"/>
                <a:gd name="T25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3">
                  <a:moveTo>
                    <a:pt x="38" y="30"/>
                  </a:moveTo>
                  <a:lnTo>
                    <a:pt x="60" y="63"/>
                  </a:lnTo>
                  <a:lnTo>
                    <a:pt x="43" y="63"/>
                  </a:lnTo>
                  <a:lnTo>
                    <a:pt x="29" y="41"/>
                  </a:lnTo>
                  <a:lnTo>
                    <a:pt x="16" y="63"/>
                  </a:lnTo>
                  <a:lnTo>
                    <a:pt x="0" y="63"/>
                  </a:lnTo>
                  <a:lnTo>
                    <a:pt x="22" y="30"/>
                  </a:lnTo>
                  <a:lnTo>
                    <a:pt x="2" y="0"/>
                  </a:lnTo>
                  <a:lnTo>
                    <a:pt x="17" y="0"/>
                  </a:lnTo>
                  <a:lnTo>
                    <a:pt x="30" y="21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10706101" y="777875"/>
              <a:ext cx="98425" cy="98425"/>
            </a:xfrm>
            <a:custGeom>
              <a:avLst/>
              <a:gdLst>
                <a:gd name="T0" fmla="*/ 62 w 62"/>
                <a:gd name="T1" fmla="*/ 62 h 62"/>
                <a:gd name="T2" fmla="*/ 48 w 62"/>
                <a:gd name="T3" fmla="*/ 62 h 62"/>
                <a:gd name="T4" fmla="*/ 43 w 62"/>
                <a:gd name="T5" fmla="*/ 49 h 62"/>
                <a:gd name="T6" fmla="*/ 19 w 62"/>
                <a:gd name="T7" fmla="*/ 49 h 62"/>
                <a:gd name="T8" fmla="*/ 15 w 62"/>
                <a:gd name="T9" fmla="*/ 62 h 62"/>
                <a:gd name="T10" fmla="*/ 0 w 62"/>
                <a:gd name="T11" fmla="*/ 62 h 62"/>
                <a:gd name="T12" fmla="*/ 24 w 62"/>
                <a:gd name="T13" fmla="*/ 0 h 62"/>
                <a:gd name="T14" fmla="*/ 38 w 62"/>
                <a:gd name="T15" fmla="*/ 0 h 62"/>
                <a:gd name="T16" fmla="*/ 62 w 62"/>
                <a:gd name="T17" fmla="*/ 62 h 62"/>
                <a:gd name="T18" fmla="*/ 31 w 62"/>
                <a:gd name="T19" fmla="*/ 15 h 62"/>
                <a:gd name="T20" fmla="*/ 23 w 62"/>
                <a:gd name="T21" fmla="*/ 39 h 62"/>
                <a:gd name="T22" fmla="*/ 40 w 62"/>
                <a:gd name="T23" fmla="*/ 39 h 62"/>
                <a:gd name="T24" fmla="*/ 31 w 62"/>
                <a:gd name="T25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48" y="62"/>
                  </a:lnTo>
                  <a:lnTo>
                    <a:pt x="43" y="49"/>
                  </a:lnTo>
                  <a:lnTo>
                    <a:pt x="19" y="49"/>
                  </a:lnTo>
                  <a:lnTo>
                    <a:pt x="15" y="62"/>
                  </a:lnTo>
                  <a:lnTo>
                    <a:pt x="0" y="62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62"/>
                  </a:lnTo>
                  <a:close/>
                  <a:moveTo>
                    <a:pt x="31" y="15"/>
                  </a:moveTo>
                  <a:lnTo>
                    <a:pt x="23" y="39"/>
                  </a:lnTo>
                  <a:lnTo>
                    <a:pt x="40" y="39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0814051" y="777875"/>
              <a:ext cx="92075" cy="98425"/>
            </a:xfrm>
            <a:custGeom>
              <a:avLst/>
              <a:gdLst>
                <a:gd name="T0" fmla="*/ 31 w 58"/>
                <a:gd name="T1" fmla="*/ 24 h 62"/>
                <a:gd name="T2" fmla="*/ 58 w 58"/>
                <a:gd name="T3" fmla="*/ 62 h 62"/>
                <a:gd name="T4" fmla="*/ 41 w 58"/>
                <a:gd name="T5" fmla="*/ 62 h 62"/>
                <a:gd name="T6" fmla="*/ 22 w 58"/>
                <a:gd name="T7" fmla="*/ 34 h 62"/>
                <a:gd name="T8" fmla="*/ 14 w 58"/>
                <a:gd name="T9" fmla="*/ 42 h 62"/>
                <a:gd name="T10" fmla="*/ 14 w 58"/>
                <a:gd name="T11" fmla="*/ 62 h 62"/>
                <a:gd name="T12" fmla="*/ 0 w 58"/>
                <a:gd name="T13" fmla="*/ 62 h 62"/>
                <a:gd name="T14" fmla="*/ 0 w 58"/>
                <a:gd name="T15" fmla="*/ 0 h 62"/>
                <a:gd name="T16" fmla="*/ 14 w 58"/>
                <a:gd name="T17" fmla="*/ 0 h 62"/>
                <a:gd name="T18" fmla="*/ 14 w 58"/>
                <a:gd name="T19" fmla="*/ 26 h 62"/>
                <a:gd name="T20" fmla="*/ 38 w 58"/>
                <a:gd name="T21" fmla="*/ 0 h 62"/>
                <a:gd name="T22" fmla="*/ 56 w 58"/>
                <a:gd name="T23" fmla="*/ 0 h 62"/>
                <a:gd name="T24" fmla="*/ 31 w 58"/>
                <a:gd name="T25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1" y="24"/>
                  </a:moveTo>
                  <a:lnTo>
                    <a:pt x="58" y="62"/>
                  </a:lnTo>
                  <a:lnTo>
                    <a:pt x="41" y="62"/>
                  </a:lnTo>
                  <a:lnTo>
                    <a:pt x="22" y="34"/>
                  </a:lnTo>
                  <a:lnTo>
                    <a:pt x="14" y="42"/>
                  </a:lnTo>
                  <a:lnTo>
                    <a:pt x="14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6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0907713" y="777875"/>
              <a:ext cx="80963" cy="98425"/>
            </a:xfrm>
            <a:custGeom>
              <a:avLst/>
              <a:gdLst>
                <a:gd name="T0" fmla="*/ 51 w 51"/>
                <a:gd name="T1" fmla="*/ 12 h 62"/>
                <a:gd name="T2" fmla="*/ 32 w 51"/>
                <a:gd name="T3" fmla="*/ 12 h 62"/>
                <a:gd name="T4" fmla="*/ 32 w 51"/>
                <a:gd name="T5" fmla="*/ 62 h 62"/>
                <a:gd name="T6" fmla="*/ 19 w 51"/>
                <a:gd name="T7" fmla="*/ 62 h 62"/>
                <a:gd name="T8" fmla="*/ 19 w 51"/>
                <a:gd name="T9" fmla="*/ 12 h 62"/>
                <a:gd name="T10" fmla="*/ 0 w 51"/>
                <a:gd name="T11" fmla="*/ 12 h 62"/>
                <a:gd name="T12" fmla="*/ 0 w 51"/>
                <a:gd name="T13" fmla="*/ 0 h 62"/>
                <a:gd name="T14" fmla="*/ 51 w 51"/>
                <a:gd name="T15" fmla="*/ 0 h 62"/>
                <a:gd name="T16" fmla="*/ 51 w 51"/>
                <a:gd name="T17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2">
                  <a:moveTo>
                    <a:pt x="51" y="12"/>
                  </a:moveTo>
                  <a:lnTo>
                    <a:pt x="32" y="12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2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0999788" y="777875"/>
              <a:ext cx="85725" cy="98425"/>
            </a:xfrm>
            <a:custGeom>
              <a:avLst/>
              <a:gdLst>
                <a:gd name="T0" fmla="*/ 54 w 54"/>
                <a:gd name="T1" fmla="*/ 62 h 62"/>
                <a:gd name="T2" fmla="*/ 40 w 54"/>
                <a:gd name="T3" fmla="*/ 62 h 62"/>
                <a:gd name="T4" fmla="*/ 40 w 54"/>
                <a:gd name="T5" fmla="*/ 19 h 62"/>
                <a:gd name="T6" fmla="*/ 40 w 54"/>
                <a:gd name="T7" fmla="*/ 19 h 62"/>
                <a:gd name="T8" fmla="*/ 16 w 54"/>
                <a:gd name="T9" fmla="*/ 62 h 62"/>
                <a:gd name="T10" fmla="*/ 0 w 54"/>
                <a:gd name="T11" fmla="*/ 62 h 62"/>
                <a:gd name="T12" fmla="*/ 0 w 54"/>
                <a:gd name="T13" fmla="*/ 0 h 62"/>
                <a:gd name="T14" fmla="*/ 14 w 54"/>
                <a:gd name="T15" fmla="*/ 0 h 62"/>
                <a:gd name="T16" fmla="*/ 14 w 54"/>
                <a:gd name="T17" fmla="*/ 43 h 62"/>
                <a:gd name="T18" fmla="*/ 14 w 54"/>
                <a:gd name="T19" fmla="*/ 43 h 62"/>
                <a:gd name="T20" fmla="*/ 38 w 54"/>
                <a:gd name="T21" fmla="*/ 0 h 62"/>
                <a:gd name="T22" fmla="*/ 54 w 54"/>
                <a:gd name="T23" fmla="*/ 0 h 62"/>
                <a:gd name="T24" fmla="*/ 54 w 54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2">
                  <a:moveTo>
                    <a:pt x="54" y="62"/>
                  </a:moveTo>
                  <a:lnTo>
                    <a:pt x="40" y="6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6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62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11104563" y="777875"/>
              <a:ext cx="82550" cy="98425"/>
            </a:xfrm>
            <a:custGeom>
              <a:avLst/>
              <a:gdLst>
                <a:gd name="T0" fmla="*/ 68 w 120"/>
                <a:gd name="T1" fmla="*/ 0 h 142"/>
                <a:gd name="T2" fmla="*/ 113 w 120"/>
                <a:gd name="T3" fmla="*/ 36 h 142"/>
                <a:gd name="T4" fmla="*/ 94 w 120"/>
                <a:gd name="T5" fmla="*/ 65 h 142"/>
                <a:gd name="T6" fmla="*/ 120 w 120"/>
                <a:gd name="T7" fmla="*/ 100 h 142"/>
                <a:gd name="T8" fmla="*/ 72 w 120"/>
                <a:gd name="T9" fmla="*/ 142 h 142"/>
                <a:gd name="T10" fmla="*/ 0 w 120"/>
                <a:gd name="T11" fmla="*/ 142 h 142"/>
                <a:gd name="T12" fmla="*/ 0 w 120"/>
                <a:gd name="T13" fmla="*/ 0 h 142"/>
                <a:gd name="T14" fmla="*/ 68 w 120"/>
                <a:gd name="T15" fmla="*/ 0 h 142"/>
                <a:gd name="T16" fmla="*/ 31 w 120"/>
                <a:gd name="T17" fmla="*/ 58 h 142"/>
                <a:gd name="T18" fmla="*/ 59 w 120"/>
                <a:gd name="T19" fmla="*/ 58 h 142"/>
                <a:gd name="T20" fmla="*/ 83 w 120"/>
                <a:gd name="T21" fmla="*/ 41 h 142"/>
                <a:gd name="T22" fmla="*/ 59 w 120"/>
                <a:gd name="T23" fmla="*/ 24 h 142"/>
                <a:gd name="T24" fmla="*/ 31 w 120"/>
                <a:gd name="T25" fmla="*/ 24 h 142"/>
                <a:gd name="T26" fmla="*/ 31 w 120"/>
                <a:gd name="T27" fmla="*/ 58 h 142"/>
                <a:gd name="T28" fmla="*/ 31 w 120"/>
                <a:gd name="T29" fmla="*/ 118 h 142"/>
                <a:gd name="T30" fmla="*/ 62 w 120"/>
                <a:gd name="T31" fmla="*/ 118 h 142"/>
                <a:gd name="T32" fmla="*/ 89 w 120"/>
                <a:gd name="T33" fmla="*/ 98 h 142"/>
                <a:gd name="T34" fmla="*/ 61 w 120"/>
                <a:gd name="T35" fmla="*/ 79 h 142"/>
                <a:gd name="T36" fmla="*/ 31 w 120"/>
                <a:gd name="T37" fmla="*/ 79 h 142"/>
                <a:gd name="T38" fmla="*/ 31 w 120"/>
                <a:gd name="T39" fmla="*/ 1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142">
                  <a:moveTo>
                    <a:pt x="68" y="0"/>
                  </a:moveTo>
                  <a:cubicBezTo>
                    <a:pt x="93" y="0"/>
                    <a:pt x="113" y="11"/>
                    <a:pt x="113" y="36"/>
                  </a:cubicBezTo>
                  <a:cubicBezTo>
                    <a:pt x="113" y="50"/>
                    <a:pt x="105" y="60"/>
                    <a:pt x="94" y="65"/>
                  </a:cubicBezTo>
                  <a:cubicBezTo>
                    <a:pt x="109" y="69"/>
                    <a:pt x="120" y="80"/>
                    <a:pt x="120" y="100"/>
                  </a:cubicBezTo>
                  <a:cubicBezTo>
                    <a:pt x="120" y="128"/>
                    <a:pt x="98" y="142"/>
                    <a:pt x="72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8" y="0"/>
                  </a:lnTo>
                  <a:close/>
                  <a:moveTo>
                    <a:pt x="31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71" y="58"/>
                    <a:pt x="83" y="55"/>
                    <a:pt x="83" y="41"/>
                  </a:cubicBezTo>
                  <a:cubicBezTo>
                    <a:pt x="83" y="27"/>
                    <a:pt x="71" y="24"/>
                    <a:pt x="59" y="24"/>
                  </a:cubicBezTo>
                  <a:cubicBezTo>
                    <a:pt x="31" y="24"/>
                    <a:pt x="31" y="24"/>
                    <a:pt x="31" y="24"/>
                  </a:cubicBezTo>
                  <a:lnTo>
                    <a:pt x="31" y="58"/>
                  </a:lnTo>
                  <a:close/>
                  <a:moveTo>
                    <a:pt x="31" y="118"/>
                  </a:moveTo>
                  <a:cubicBezTo>
                    <a:pt x="62" y="118"/>
                    <a:pt x="62" y="118"/>
                    <a:pt x="62" y="118"/>
                  </a:cubicBezTo>
                  <a:cubicBezTo>
                    <a:pt x="76" y="118"/>
                    <a:pt x="89" y="115"/>
                    <a:pt x="89" y="98"/>
                  </a:cubicBezTo>
                  <a:cubicBezTo>
                    <a:pt x="89" y="81"/>
                    <a:pt x="75" y="79"/>
                    <a:pt x="61" y="79"/>
                  </a:cubicBezTo>
                  <a:cubicBezTo>
                    <a:pt x="31" y="79"/>
                    <a:pt x="31" y="79"/>
                    <a:pt x="31" y="79"/>
                  </a:cubicBezTo>
                  <a:lnTo>
                    <a:pt x="31" y="118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11198226" y="774700"/>
              <a:ext cx="98425" cy="104775"/>
            </a:xfrm>
            <a:custGeom>
              <a:avLst/>
              <a:gdLst>
                <a:gd name="T0" fmla="*/ 141 w 141"/>
                <a:gd name="T1" fmla="*/ 74 h 149"/>
                <a:gd name="T2" fmla="*/ 71 w 141"/>
                <a:gd name="T3" fmla="*/ 149 h 149"/>
                <a:gd name="T4" fmla="*/ 0 w 141"/>
                <a:gd name="T5" fmla="*/ 74 h 149"/>
                <a:gd name="T6" fmla="*/ 71 w 141"/>
                <a:gd name="T7" fmla="*/ 0 h 149"/>
                <a:gd name="T8" fmla="*/ 141 w 141"/>
                <a:gd name="T9" fmla="*/ 74 h 149"/>
                <a:gd name="T10" fmla="*/ 32 w 141"/>
                <a:gd name="T11" fmla="*/ 74 h 149"/>
                <a:gd name="T12" fmla="*/ 71 w 141"/>
                <a:gd name="T13" fmla="*/ 123 h 149"/>
                <a:gd name="T14" fmla="*/ 109 w 141"/>
                <a:gd name="T15" fmla="*/ 74 h 149"/>
                <a:gd name="T16" fmla="*/ 71 w 141"/>
                <a:gd name="T17" fmla="*/ 25 h 149"/>
                <a:gd name="T18" fmla="*/ 32 w 141"/>
                <a:gd name="T19" fmla="*/ 7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9">
                  <a:moveTo>
                    <a:pt x="141" y="74"/>
                  </a:moveTo>
                  <a:cubicBezTo>
                    <a:pt x="141" y="119"/>
                    <a:pt x="113" y="149"/>
                    <a:pt x="71" y="149"/>
                  </a:cubicBezTo>
                  <a:cubicBezTo>
                    <a:pt x="28" y="149"/>
                    <a:pt x="0" y="119"/>
                    <a:pt x="0" y="74"/>
                  </a:cubicBezTo>
                  <a:cubicBezTo>
                    <a:pt x="0" y="29"/>
                    <a:pt x="28" y="0"/>
                    <a:pt x="71" y="0"/>
                  </a:cubicBezTo>
                  <a:cubicBezTo>
                    <a:pt x="113" y="0"/>
                    <a:pt x="141" y="30"/>
                    <a:pt x="141" y="74"/>
                  </a:cubicBezTo>
                  <a:close/>
                  <a:moveTo>
                    <a:pt x="32" y="74"/>
                  </a:moveTo>
                  <a:cubicBezTo>
                    <a:pt x="32" y="104"/>
                    <a:pt x="47" y="123"/>
                    <a:pt x="71" y="123"/>
                  </a:cubicBezTo>
                  <a:cubicBezTo>
                    <a:pt x="95" y="123"/>
                    <a:pt x="109" y="104"/>
                    <a:pt x="109" y="74"/>
                  </a:cubicBezTo>
                  <a:cubicBezTo>
                    <a:pt x="109" y="44"/>
                    <a:pt x="94" y="25"/>
                    <a:pt x="71" y="25"/>
                  </a:cubicBezTo>
                  <a:cubicBezTo>
                    <a:pt x="47" y="25"/>
                    <a:pt x="32" y="44"/>
                    <a:pt x="32" y="74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11312526" y="777875"/>
              <a:ext cx="82550" cy="98425"/>
            </a:xfrm>
            <a:custGeom>
              <a:avLst/>
              <a:gdLst>
                <a:gd name="T0" fmla="*/ 67 w 119"/>
                <a:gd name="T1" fmla="*/ 0 h 142"/>
                <a:gd name="T2" fmla="*/ 113 w 119"/>
                <a:gd name="T3" fmla="*/ 36 h 142"/>
                <a:gd name="T4" fmla="*/ 93 w 119"/>
                <a:gd name="T5" fmla="*/ 65 h 142"/>
                <a:gd name="T6" fmla="*/ 119 w 119"/>
                <a:gd name="T7" fmla="*/ 100 h 142"/>
                <a:gd name="T8" fmla="*/ 71 w 119"/>
                <a:gd name="T9" fmla="*/ 142 h 142"/>
                <a:gd name="T10" fmla="*/ 0 w 119"/>
                <a:gd name="T11" fmla="*/ 142 h 142"/>
                <a:gd name="T12" fmla="*/ 0 w 119"/>
                <a:gd name="T13" fmla="*/ 0 h 142"/>
                <a:gd name="T14" fmla="*/ 67 w 119"/>
                <a:gd name="T15" fmla="*/ 0 h 142"/>
                <a:gd name="T16" fmla="*/ 30 w 119"/>
                <a:gd name="T17" fmla="*/ 58 h 142"/>
                <a:gd name="T18" fmla="*/ 59 w 119"/>
                <a:gd name="T19" fmla="*/ 58 h 142"/>
                <a:gd name="T20" fmla="*/ 82 w 119"/>
                <a:gd name="T21" fmla="*/ 41 h 142"/>
                <a:gd name="T22" fmla="*/ 59 w 119"/>
                <a:gd name="T23" fmla="*/ 24 h 142"/>
                <a:gd name="T24" fmla="*/ 30 w 119"/>
                <a:gd name="T25" fmla="*/ 24 h 142"/>
                <a:gd name="T26" fmla="*/ 30 w 119"/>
                <a:gd name="T27" fmla="*/ 58 h 142"/>
                <a:gd name="T28" fmla="*/ 30 w 119"/>
                <a:gd name="T29" fmla="*/ 118 h 142"/>
                <a:gd name="T30" fmla="*/ 62 w 119"/>
                <a:gd name="T31" fmla="*/ 118 h 142"/>
                <a:gd name="T32" fmla="*/ 88 w 119"/>
                <a:gd name="T33" fmla="*/ 98 h 142"/>
                <a:gd name="T34" fmla="*/ 60 w 119"/>
                <a:gd name="T35" fmla="*/ 79 h 142"/>
                <a:gd name="T36" fmla="*/ 30 w 119"/>
                <a:gd name="T37" fmla="*/ 79 h 142"/>
                <a:gd name="T38" fmla="*/ 30 w 119"/>
                <a:gd name="T39" fmla="*/ 1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142">
                  <a:moveTo>
                    <a:pt x="67" y="0"/>
                  </a:moveTo>
                  <a:cubicBezTo>
                    <a:pt x="92" y="0"/>
                    <a:pt x="113" y="11"/>
                    <a:pt x="113" y="36"/>
                  </a:cubicBezTo>
                  <a:cubicBezTo>
                    <a:pt x="113" y="50"/>
                    <a:pt x="105" y="60"/>
                    <a:pt x="93" y="65"/>
                  </a:cubicBezTo>
                  <a:cubicBezTo>
                    <a:pt x="108" y="69"/>
                    <a:pt x="119" y="80"/>
                    <a:pt x="119" y="100"/>
                  </a:cubicBezTo>
                  <a:cubicBezTo>
                    <a:pt x="119" y="128"/>
                    <a:pt x="98" y="142"/>
                    <a:pt x="71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7" y="0"/>
                  </a:lnTo>
                  <a:close/>
                  <a:moveTo>
                    <a:pt x="30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70" y="58"/>
                    <a:pt x="82" y="55"/>
                    <a:pt x="82" y="41"/>
                  </a:cubicBezTo>
                  <a:cubicBezTo>
                    <a:pt x="82" y="27"/>
                    <a:pt x="71" y="24"/>
                    <a:pt x="59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58"/>
                  </a:lnTo>
                  <a:close/>
                  <a:moveTo>
                    <a:pt x="30" y="118"/>
                  </a:moveTo>
                  <a:cubicBezTo>
                    <a:pt x="62" y="118"/>
                    <a:pt x="62" y="118"/>
                    <a:pt x="62" y="118"/>
                  </a:cubicBezTo>
                  <a:cubicBezTo>
                    <a:pt x="75" y="118"/>
                    <a:pt x="88" y="115"/>
                    <a:pt x="88" y="98"/>
                  </a:cubicBezTo>
                  <a:cubicBezTo>
                    <a:pt x="88" y="81"/>
                    <a:pt x="74" y="79"/>
                    <a:pt x="60" y="79"/>
                  </a:cubicBezTo>
                  <a:cubicBezTo>
                    <a:pt x="30" y="79"/>
                    <a:pt x="30" y="79"/>
                    <a:pt x="30" y="79"/>
                  </a:cubicBezTo>
                  <a:lnTo>
                    <a:pt x="30" y="118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0950576" y="938213"/>
              <a:ext cx="80963" cy="100012"/>
            </a:xfrm>
            <a:custGeom>
              <a:avLst/>
              <a:gdLst>
                <a:gd name="T0" fmla="*/ 51 w 51"/>
                <a:gd name="T1" fmla="*/ 11 h 63"/>
                <a:gd name="T2" fmla="*/ 32 w 51"/>
                <a:gd name="T3" fmla="*/ 11 h 63"/>
                <a:gd name="T4" fmla="*/ 32 w 51"/>
                <a:gd name="T5" fmla="*/ 63 h 63"/>
                <a:gd name="T6" fmla="*/ 18 w 51"/>
                <a:gd name="T7" fmla="*/ 63 h 63"/>
                <a:gd name="T8" fmla="*/ 18 w 51"/>
                <a:gd name="T9" fmla="*/ 11 h 63"/>
                <a:gd name="T10" fmla="*/ 0 w 51"/>
                <a:gd name="T11" fmla="*/ 11 h 63"/>
                <a:gd name="T12" fmla="*/ 0 w 51"/>
                <a:gd name="T13" fmla="*/ 0 h 63"/>
                <a:gd name="T14" fmla="*/ 51 w 51"/>
                <a:gd name="T15" fmla="*/ 0 h 63"/>
                <a:gd name="T16" fmla="*/ 51 w 51"/>
                <a:gd name="T17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3">
                  <a:moveTo>
                    <a:pt x="51" y="11"/>
                  </a:moveTo>
                  <a:lnTo>
                    <a:pt x="32" y="11"/>
                  </a:lnTo>
                  <a:lnTo>
                    <a:pt x="32" y="63"/>
                  </a:lnTo>
                  <a:lnTo>
                    <a:pt x="18" y="63"/>
                  </a:lnTo>
                  <a:lnTo>
                    <a:pt x="18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11044238" y="938213"/>
              <a:ext cx="79375" cy="100012"/>
            </a:xfrm>
            <a:custGeom>
              <a:avLst/>
              <a:gdLst>
                <a:gd name="T0" fmla="*/ 61 w 114"/>
                <a:gd name="T1" fmla="*/ 0 h 143"/>
                <a:gd name="T2" fmla="*/ 114 w 114"/>
                <a:gd name="T3" fmla="*/ 46 h 143"/>
                <a:gd name="T4" fmla="*/ 63 w 114"/>
                <a:gd name="T5" fmla="*/ 92 h 143"/>
                <a:gd name="T6" fmla="*/ 31 w 114"/>
                <a:gd name="T7" fmla="*/ 92 h 143"/>
                <a:gd name="T8" fmla="*/ 31 w 114"/>
                <a:gd name="T9" fmla="*/ 143 h 143"/>
                <a:gd name="T10" fmla="*/ 0 w 114"/>
                <a:gd name="T11" fmla="*/ 143 h 143"/>
                <a:gd name="T12" fmla="*/ 0 w 114"/>
                <a:gd name="T13" fmla="*/ 0 h 143"/>
                <a:gd name="T14" fmla="*/ 61 w 114"/>
                <a:gd name="T15" fmla="*/ 0 h 143"/>
                <a:gd name="T16" fmla="*/ 31 w 114"/>
                <a:gd name="T17" fmla="*/ 67 h 143"/>
                <a:gd name="T18" fmla="*/ 59 w 114"/>
                <a:gd name="T19" fmla="*/ 67 h 143"/>
                <a:gd name="T20" fmla="*/ 83 w 114"/>
                <a:gd name="T21" fmla="*/ 47 h 143"/>
                <a:gd name="T22" fmla="*/ 59 w 114"/>
                <a:gd name="T23" fmla="*/ 26 h 143"/>
                <a:gd name="T24" fmla="*/ 31 w 114"/>
                <a:gd name="T25" fmla="*/ 26 h 143"/>
                <a:gd name="T26" fmla="*/ 31 w 114"/>
                <a:gd name="T27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43">
                  <a:moveTo>
                    <a:pt x="61" y="0"/>
                  </a:moveTo>
                  <a:cubicBezTo>
                    <a:pt x="92" y="0"/>
                    <a:pt x="114" y="15"/>
                    <a:pt x="114" y="46"/>
                  </a:cubicBezTo>
                  <a:cubicBezTo>
                    <a:pt x="114" y="77"/>
                    <a:pt x="92" y="92"/>
                    <a:pt x="63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1" y="0"/>
                  </a:lnTo>
                  <a:close/>
                  <a:moveTo>
                    <a:pt x="31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73" y="67"/>
                    <a:pt x="83" y="63"/>
                    <a:pt x="83" y="47"/>
                  </a:cubicBezTo>
                  <a:cubicBezTo>
                    <a:pt x="83" y="32"/>
                    <a:pt x="73" y="26"/>
                    <a:pt x="59" y="26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1" y="67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11115676" y="938213"/>
              <a:ext cx="98425" cy="100012"/>
            </a:xfrm>
            <a:custGeom>
              <a:avLst/>
              <a:gdLst>
                <a:gd name="T0" fmla="*/ 62 w 62"/>
                <a:gd name="T1" fmla="*/ 63 h 63"/>
                <a:gd name="T2" fmla="*/ 48 w 62"/>
                <a:gd name="T3" fmla="*/ 63 h 63"/>
                <a:gd name="T4" fmla="*/ 43 w 62"/>
                <a:gd name="T5" fmla="*/ 49 h 63"/>
                <a:gd name="T6" fmla="*/ 19 w 62"/>
                <a:gd name="T7" fmla="*/ 49 h 63"/>
                <a:gd name="T8" fmla="*/ 14 w 62"/>
                <a:gd name="T9" fmla="*/ 63 h 63"/>
                <a:gd name="T10" fmla="*/ 0 w 62"/>
                <a:gd name="T11" fmla="*/ 63 h 63"/>
                <a:gd name="T12" fmla="*/ 24 w 62"/>
                <a:gd name="T13" fmla="*/ 0 h 63"/>
                <a:gd name="T14" fmla="*/ 38 w 62"/>
                <a:gd name="T15" fmla="*/ 0 h 63"/>
                <a:gd name="T16" fmla="*/ 62 w 62"/>
                <a:gd name="T17" fmla="*/ 63 h 63"/>
                <a:gd name="T18" fmla="*/ 31 w 62"/>
                <a:gd name="T19" fmla="*/ 15 h 63"/>
                <a:gd name="T20" fmla="*/ 23 w 62"/>
                <a:gd name="T21" fmla="*/ 38 h 63"/>
                <a:gd name="T22" fmla="*/ 39 w 62"/>
                <a:gd name="T23" fmla="*/ 38 h 63"/>
                <a:gd name="T24" fmla="*/ 31 w 62"/>
                <a:gd name="T25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3">
                  <a:moveTo>
                    <a:pt x="62" y="63"/>
                  </a:moveTo>
                  <a:lnTo>
                    <a:pt x="48" y="63"/>
                  </a:lnTo>
                  <a:lnTo>
                    <a:pt x="43" y="49"/>
                  </a:lnTo>
                  <a:lnTo>
                    <a:pt x="19" y="49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63"/>
                  </a:lnTo>
                  <a:close/>
                  <a:moveTo>
                    <a:pt x="31" y="15"/>
                  </a:moveTo>
                  <a:lnTo>
                    <a:pt x="23" y="38"/>
                  </a:lnTo>
                  <a:lnTo>
                    <a:pt x="39" y="38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11218863" y="935038"/>
              <a:ext cx="93663" cy="106362"/>
            </a:xfrm>
            <a:custGeom>
              <a:avLst/>
              <a:gdLst>
                <a:gd name="T0" fmla="*/ 69 w 133"/>
                <a:gd name="T1" fmla="*/ 150 h 150"/>
                <a:gd name="T2" fmla="*/ 0 w 133"/>
                <a:gd name="T3" fmla="*/ 75 h 150"/>
                <a:gd name="T4" fmla="*/ 71 w 133"/>
                <a:gd name="T5" fmla="*/ 0 h 150"/>
                <a:gd name="T6" fmla="*/ 132 w 133"/>
                <a:gd name="T7" fmla="*/ 51 h 150"/>
                <a:gd name="T8" fmla="*/ 102 w 133"/>
                <a:gd name="T9" fmla="*/ 51 h 150"/>
                <a:gd name="T10" fmla="*/ 70 w 133"/>
                <a:gd name="T11" fmla="*/ 26 h 150"/>
                <a:gd name="T12" fmla="*/ 32 w 133"/>
                <a:gd name="T13" fmla="*/ 75 h 150"/>
                <a:gd name="T14" fmla="*/ 70 w 133"/>
                <a:gd name="T15" fmla="*/ 123 h 150"/>
                <a:gd name="T16" fmla="*/ 102 w 133"/>
                <a:gd name="T17" fmla="*/ 91 h 150"/>
                <a:gd name="T18" fmla="*/ 133 w 133"/>
                <a:gd name="T19" fmla="*/ 91 h 150"/>
                <a:gd name="T20" fmla="*/ 69 w 133"/>
                <a:gd name="T2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50">
                  <a:moveTo>
                    <a:pt x="69" y="150"/>
                  </a:moveTo>
                  <a:cubicBezTo>
                    <a:pt x="28" y="150"/>
                    <a:pt x="0" y="120"/>
                    <a:pt x="0" y="75"/>
                  </a:cubicBezTo>
                  <a:cubicBezTo>
                    <a:pt x="0" y="33"/>
                    <a:pt x="27" y="0"/>
                    <a:pt x="71" y="0"/>
                  </a:cubicBezTo>
                  <a:cubicBezTo>
                    <a:pt x="105" y="0"/>
                    <a:pt x="130" y="22"/>
                    <a:pt x="132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98" y="36"/>
                    <a:pt x="87" y="26"/>
                    <a:pt x="70" y="26"/>
                  </a:cubicBezTo>
                  <a:cubicBezTo>
                    <a:pt x="43" y="26"/>
                    <a:pt x="32" y="51"/>
                    <a:pt x="32" y="75"/>
                  </a:cubicBezTo>
                  <a:cubicBezTo>
                    <a:pt x="32" y="104"/>
                    <a:pt x="47" y="123"/>
                    <a:pt x="70" y="123"/>
                  </a:cubicBezTo>
                  <a:cubicBezTo>
                    <a:pt x="88" y="123"/>
                    <a:pt x="100" y="112"/>
                    <a:pt x="102" y="91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0" y="126"/>
                    <a:pt x="108" y="150"/>
                    <a:pt x="69" y="150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1317288" y="938213"/>
              <a:ext cx="80963" cy="100012"/>
            </a:xfrm>
            <a:custGeom>
              <a:avLst/>
              <a:gdLst>
                <a:gd name="T0" fmla="*/ 51 w 51"/>
                <a:gd name="T1" fmla="*/ 11 h 63"/>
                <a:gd name="T2" fmla="*/ 32 w 51"/>
                <a:gd name="T3" fmla="*/ 11 h 63"/>
                <a:gd name="T4" fmla="*/ 32 w 51"/>
                <a:gd name="T5" fmla="*/ 63 h 63"/>
                <a:gd name="T6" fmla="*/ 18 w 51"/>
                <a:gd name="T7" fmla="*/ 63 h 63"/>
                <a:gd name="T8" fmla="*/ 18 w 51"/>
                <a:gd name="T9" fmla="*/ 11 h 63"/>
                <a:gd name="T10" fmla="*/ 0 w 51"/>
                <a:gd name="T11" fmla="*/ 11 h 63"/>
                <a:gd name="T12" fmla="*/ 0 w 51"/>
                <a:gd name="T13" fmla="*/ 0 h 63"/>
                <a:gd name="T14" fmla="*/ 51 w 51"/>
                <a:gd name="T15" fmla="*/ 0 h 63"/>
                <a:gd name="T16" fmla="*/ 51 w 51"/>
                <a:gd name="T17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3">
                  <a:moveTo>
                    <a:pt x="51" y="11"/>
                  </a:moveTo>
                  <a:lnTo>
                    <a:pt x="32" y="11"/>
                  </a:lnTo>
                  <a:lnTo>
                    <a:pt x="32" y="63"/>
                  </a:lnTo>
                  <a:lnTo>
                    <a:pt x="18" y="63"/>
                  </a:lnTo>
                  <a:lnTo>
                    <a:pt x="18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6377716"/>
            <a:ext cx="648072" cy="291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2CD238D-F53E-4C45-9A01-C17AD54B05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292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4020">
          <p15:clr>
            <a:srgbClr val="FBAE40"/>
          </p15:clr>
        </p15:guide>
        <p15:guide id="3" pos="295">
          <p15:clr>
            <a:srgbClr val="FBAE40"/>
          </p15:clr>
        </p15:guide>
        <p15:guide id="4" pos="54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22515" y="449943"/>
            <a:ext cx="69124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ЗАГОЛОВОК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378011" y="1268413"/>
            <a:ext cx="7244497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78011" y="2609394"/>
            <a:ext cx="7244497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78011" y="3950375"/>
            <a:ext cx="7244497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378011" y="5291356"/>
            <a:ext cx="7244497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521493" y="1268413"/>
            <a:ext cx="656100" cy="87449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1493" y="2609394"/>
            <a:ext cx="656100" cy="87449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1493" y="3950375"/>
            <a:ext cx="656100" cy="87449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521493" y="5291356"/>
            <a:ext cx="656100" cy="87449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ru-RU"/>
              <a:t> </a:t>
            </a:r>
            <a:endParaRPr lang="en-US"/>
          </a:p>
        </p:txBody>
      </p:sp>
      <p:pic>
        <p:nvPicPr>
          <p:cNvPr id="85" name="Рисунок 8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088" y="186729"/>
            <a:ext cx="1234800" cy="4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16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7740352" y="188640"/>
            <a:ext cx="1234536" cy="465788"/>
            <a:chOff x="10158413" y="455613"/>
            <a:chExt cx="1552575" cy="585787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1650663" y="455613"/>
              <a:ext cx="60325" cy="260350"/>
            </a:xfrm>
            <a:custGeom>
              <a:avLst/>
              <a:gdLst>
                <a:gd name="T0" fmla="*/ 0 w 38"/>
                <a:gd name="T1" fmla="*/ 164 h 164"/>
                <a:gd name="T2" fmla="*/ 0 w 38"/>
                <a:gd name="T3" fmla="*/ 39 h 164"/>
                <a:gd name="T4" fmla="*/ 38 w 38"/>
                <a:gd name="T5" fmla="*/ 0 h 164"/>
                <a:gd name="T6" fmla="*/ 38 w 38"/>
                <a:gd name="T7" fmla="*/ 164 h 164"/>
                <a:gd name="T8" fmla="*/ 0 w 38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4">
                  <a:moveTo>
                    <a:pt x="0" y="164"/>
                  </a:moveTo>
                  <a:lnTo>
                    <a:pt x="0" y="39"/>
                  </a:lnTo>
                  <a:lnTo>
                    <a:pt x="38" y="0"/>
                  </a:lnTo>
                  <a:lnTo>
                    <a:pt x="38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E10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450638" y="455613"/>
              <a:ext cx="260350" cy="61912"/>
            </a:xfrm>
            <a:custGeom>
              <a:avLst/>
              <a:gdLst>
                <a:gd name="T0" fmla="*/ 0 w 164"/>
                <a:gd name="T1" fmla="*/ 39 h 39"/>
                <a:gd name="T2" fmla="*/ 0 w 164"/>
                <a:gd name="T3" fmla="*/ 0 h 39"/>
                <a:gd name="T4" fmla="*/ 164 w 164"/>
                <a:gd name="T5" fmla="*/ 0 h 39"/>
                <a:gd name="T6" fmla="*/ 126 w 164"/>
                <a:gd name="T7" fmla="*/ 39 h 39"/>
                <a:gd name="T8" fmla="*/ 0 w 164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39">
                  <a:moveTo>
                    <a:pt x="0" y="39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26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AC1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450638" y="517525"/>
              <a:ext cx="200025" cy="198437"/>
            </a:xfrm>
            <a:custGeom>
              <a:avLst/>
              <a:gdLst>
                <a:gd name="T0" fmla="*/ 0 w 126"/>
                <a:gd name="T1" fmla="*/ 125 h 125"/>
                <a:gd name="T2" fmla="*/ 126 w 126"/>
                <a:gd name="T3" fmla="*/ 0 h 125"/>
                <a:gd name="T4" fmla="*/ 126 w 126"/>
                <a:gd name="T5" fmla="*/ 125 h 125"/>
                <a:gd name="T6" fmla="*/ 0 w 126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25">
                  <a:moveTo>
                    <a:pt x="0" y="125"/>
                  </a:moveTo>
                  <a:lnTo>
                    <a:pt x="126" y="0"/>
                  </a:lnTo>
                  <a:lnTo>
                    <a:pt x="126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D0C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1450638" y="517525"/>
              <a:ext cx="200025" cy="198437"/>
            </a:xfrm>
            <a:custGeom>
              <a:avLst/>
              <a:gdLst>
                <a:gd name="T0" fmla="*/ 0 w 126"/>
                <a:gd name="T1" fmla="*/ 125 h 125"/>
                <a:gd name="T2" fmla="*/ 0 w 126"/>
                <a:gd name="T3" fmla="*/ 0 h 125"/>
                <a:gd name="T4" fmla="*/ 126 w 126"/>
                <a:gd name="T5" fmla="*/ 0 h 125"/>
                <a:gd name="T6" fmla="*/ 0 w 126"/>
                <a:gd name="T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" h="125">
                  <a:moveTo>
                    <a:pt x="0" y="125"/>
                  </a:moveTo>
                  <a:lnTo>
                    <a:pt x="0" y="0"/>
                  </a:lnTo>
                  <a:lnTo>
                    <a:pt x="126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18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999788" y="457200"/>
              <a:ext cx="84138" cy="100012"/>
            </a:xfrm>
            <a:custGeom>
              <a:avLst/>
              <a:gdLst>
                <a:gd name="T0" fmla="*/ 68 w 119"/>
                <a:gd name="T1" fmla="*/ 51 h 142"/>
                <a:gd name="T2" fmla="*/ 119 w 119"/>
                <a:gd name="T3" fmla="*/ 96 h 142"/>
                <a:gd name="T4" fmla="*/ 67 w 119"/>
                <a:gd name="T5" fmla="*/ 142 h 142"/>
                <a:gd name="T6" fmla="*/ 0 w 119"/>
                <a:gd name="T7" fmla="*/ 142 h 142"/>
                <a:gd name="T8" fmla="*/ 0 w 119"/>
                <a:gd name="T9" fmla="*/ 0 h 142"/>
                <a:gd name="T10" fmla="*/ 106 w 119"/>
                <a:gd name="T11" fmla="*/ 0 h 142"/>
                <a:gd name="T12" fmla="*/ 106 w 119"/>
                <a:gd name="T13" fmla="*/ 26 h 142"/>
                <a:gd name="T14" fmla="*/ 31 w 119"/>
                <a:gd name="T15" fmla="*/ 26 h 142"/>
                <a:gd name="T16" fmla="*/ 31 w 119"/>
                <a:gd name="T17" fmla="*/ 51 h 142"/>
                <a:gd name="T18" fmla="*/ 68 w 119"/>
                <a:gd name="T19" fmla="*/ 51 h 142"/>
                <a:gd name="T20" fmla="*/ 64 w 119"/>
                <a:gd name="T21" fmla="*/ 76 h 142"/>
                <a:gd name="T22" fmla="*/ 31 w 119"/>
                <a:gd name="T23" fmla="*/ 76 h 142"/>
                <a:gd name="T24" fmla="*/ 31 w 119"/>
                <a:gd name="T25" fmla="*/ 117 h 142"/>
                <a:gd name="T26" fmla="*/ 64 w 119"/>
                <a:gd name="T27" fmla="*/ 117 h 142"/>
                <a:gd name="T28" fmla="*/ 89 w 119"/>
                <a:gd name="T29" fmla="*/ 96 h 142"/>
                <a:gd name="T30" fmla="*/ 64 w 119"/>
                <a:gd name="T31" fmla="*/ 7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42">
                  <a:moveTo>
                    <a:pt x="68" y="51"/>
                  </a:moveTo>
                  <a:cubicBezTo>
                    <a:pt x="97" y="51"/>
                    <a:pt x="119" y="65"/>
                    <a:pt x="119" y="96"/>
                  </a:cubicBezTo>
                  <a:cubicBezTo>
                    <a:pt x="119" y="128"/>
                    <a:pt x="98" y="142"/>
                    <a:pt x="67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51"/>
                    <a:pt x="31" y="51"/>
                    <a:pt x="31" y="51"/>
                  </a:cubicBezTo>
                  <a:lnTo>
                    <a:pt x="68" y="51"/>
                  </a:lnTo>
                  <a:close/>
                  <a:moveTo>
                    <a:pt x="64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79" y="117"/>
                    <a:pt x="89" y="111"/>
                    <a:pt x="89" y="96"/>
                  </a:cubicBezTo>
                  <a:cubicBezTo>
                    <a:pt x="89" y="81"/>
                    <a:pt x="78" y="76"/>
                    <a:pt x="64" y="76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1087101" y="457200"/>
              <a:ext cx="100013" cy="100012"/>
            </a:xfrm>
            <a:custGeom>
              <a:avLst/>
              <a:gdLst>
                <a:gd name="T0" fmla="*/ 63 w 63"/>
                <a:gd name="T1" fmla="*/ 63 h 63"/>
                <a:gd name="T2" fmla="*/ 48 w 63"/>
                <a:gd name="T3" fmla="*/ 63 h 63"/>
                <a:gd name="T4" fmla="*/ 43 w 63"/>
                <a:gd name="T5" fmla="*/ 49 h 63"/>
                <a:gd name="T6" fmla="*/ 20 w 63"/>
                <a:gd name="T7" fmla="*/ 49 h 63"/>
                <a:gd name="T8" fmla="*/ 15 w 63"/>
                <a:gd name="T9" fmla="*/ 63 h 63"/>
                <a:gd name="T10" fmla="*/ 0 w 63"/>
                <a:gd name="T11" fmla="*/ 63 h 63"/>
                <a:gd name="T12" fmla="*/ 24 w 63"/>
                <a:gd name="T13" fmla="*/ 0 h 63"/>
                <a:gd name="T14" fmla="*/ 39 w 63"/>
                <a:gd name="T15" fmla="*/ 0 h 63"/>
                <a:gd name="T16" fmla="*/ 63 w 63"/>
                <a:gd name="T17" fmla="*/ 63 h 63"/>
                <a:gd name="T18" fmla="*/ 31 w 63"/>
                <a:gd name="T19" fmla="*/ 16 h 63"/>
                <a:gd name="T20" fmla="*/ 23 w 63"/>
                <a:gd name="T21" fmla="*/ 39 h 63"/>
                <a:gd name="T22" fmla="*/ 40 w 63"/>
                <a:gd name="T23" fmla="*/ 39 h 63"/>
                <a:gd name="T24" fmla="*/ 31 w 63"/>
                <a:gd name="T25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48" y="63"/>
                  </a:lnTo>
                  <a:lnTo>
                    <a:pt x="43" y="49"/>
                  </a:lnTo>
                  <a:lnTo>
                    <a:pt x="20" y="49"/>
                  </a:lnTo>
                  <a:lnTo>
                    <a:pt x="15" y="63"/>
                  </a:lnTo>
                  <a:lnTo>
                    <a:pt x="0" y="63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63" y="63"/>
                  </a:lnTo>
                  <a:close/>
                  <a:moveTo>
                    <a:pt x="31" y="16"/>
                  </a:moveTo>
                  <a:lnTo>
                    <a:pt x="23" y="39"/>
                  </a:lnTo>
                  <a:lnTo>
                    <a:pt x="40" y="39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1195051" y="457200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39 w 53"/>
                <a:gd name="T3" fmla="*/ 63 h 63"/>
                <a:gd name="T4" fmla="*/ 39 w 53"/>
                <a:gd name="T5" fmla="*/ 36 h 63"/>
                <a:gd name="T6" fmla="*/ 14 w 53"/>
                <a:gd name="T7" fmla="*/ 36 h 63"/>
                <a:gd name="T8" fmla="*/ 14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14 w 53"/>
                <a:gd name="T15" fmla="*/ 0 h 63"/>
                <a:gd name="T16" fmla="*/ 14 w 53"/>
                <a:gd name="T17" fmla="*/ 24 h 63"/>
                <a:gd name="T18" fmla="*/ 39 w 53"/>
                <a:gd name="T19" fmla="*/ 24 h 63"/>
                <a:gd name="T20" fmla="*/ 39 w 53"/>
                <a:gd name="T21" fmla="*/ 0 h 63"/>
                <a:gd name="T22" fmla="*/ 53 w 53"/>
                <a:gd name="T23" fmla="*/ 0 h 63"/>
                <a:gd name="T24" fmla="*/ 53 w 53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39" y="63"/>
                  </a:lnTo>
                  <a:lnTo>
                    <a:pt x="39" y="36"/>
                  </a:lnTo>
                  <a:lnTo>
                    <a:pt x="14" y="36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39" y="24"/>
                  </a:lnTo>
                  <a:lnTo>
                    <a:pt x="39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1298238" y="457200"/>
              <a:ext cx="92075" cy="100012"/>
            </a:xfrm>
            <a:custGeom>
              <a:avLst/>
              <a:gdLst>
                <a:gd name="T0" fmla="*/ 32 w 58"/>
                <a:gd name="T1" fmla="*/ 25 h 63"/>
                <a:gd name="T2" fmla="*/ 58 w 58"/>
                <a:gd name="T3" fmla="*/ 63 h 63"/>
                <a:gd name="T4" fmla="*/ 41 w 58"/>
                <a:gd name="T5" fmla="*/ 63 h 63"/>
                <a:gd name="T6" fmla="*/ 22 w 58"/>
                <a:gd name="T7" fmla="*/ 35 h 63"/>
                <a:gd name="T8" fmla="*/ 14 w 58"/>
                <a:gd name="T9" fmla="*/ 43 h 63"/>
                <a:gd name="T10" fmla="*/ 14 w 58"/>
                <a:gd name="T11" fmla="*/ 63 h 63"/>
                <a:gd name="T12" fmla="*/ 0 w 58"/>
                <a:gd name="T13" fmla="*/ 63 h 63"/>
                <a:gd name="T14" fmla="*/ 0 w 58"/>
                <a:gd name="T15" fmla="*/ 0 h 63"/>
                <a:gd name="T16" fmla="*/ 14 w 58"/>
                <a:gd name="T17" fmla="*/ 0 h 63"/>
                <a:gd name="T18" fmla="*/ 14 w 58"/>
                <a:gd name="T19" fmla="*/ 26 h 63"/>
                <a:gd name="T20" fmla="*/ 39 w 58"/>
                <a:gd name="T21" fmla="*/ 0 h 63"/>
                <a:gd name="T22" fmla="*/ 56 w 58"/>
                <a:gd name="T23" fmla="*/ 0 h 63"/>
                <a:gd name="T24" fmla="*/ 32 w 58"/>
                <a:gd name="T25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3">
                  <a:moveTo>
                    <a:pt x="32" y="25"/>
                  </a:moveTo>
                  <a:lnTo>
                    <a:pt x="58" y="63"/>
                  </a:lnTo>
                  <a:lnTo>
                    <a:pt x="41" y="63"/>
                  </a:lnTo>
                  <a:lnTo>
                    <a:pt x="22" y="35"/>
                  </a:lnTo>
                  <a:lnTo>
                    <a:pt x="14" y="43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6"/>
                  </a:lnTo>
                  <a:lnTo>
                    <a:pt x="39" y="0"/>
                  </a:lnTo>
                  <a:lnTo>
                    <a:pt x="56" y="0"/>
                  </a:lnTo>
                  <a:lnTo>
                    <a:pt x="32" y="25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158413" y="617538"/>
              <a:ext cx="85725" cy="100012"/>
            </a:xfrm>
            <a:custGeom>
              <a:avLst/>
              <a:gdLst>
                <a:gd name="T0" fmla="*/ 54 w 54"/>
                <a:gd name="T1" fmla="*/ 63 h 63"/>
                <a:gd name="T2" fmla="*/ 40 w 54"/>
                <a:gd name="T3" fmla="*/ 63 h 63"/>
                <a:gd name="T4" fmla="*/ 40 w 54"/>
                <a:gd name="T5" fmla="*/ 36 h 63"/>
                <a:gd name="T6" fmla="*/ 14 w 54"/>
                <a:gd name="T7" fmla="*/ 36 h 63"/>
                <a:gd name="T8" fmla="*/ 14 w 54"/>
                <a:gd name="T9" fmla="*/ 63 h 63"/>
                <a:gd name="T10" fmla="*/ 0 w 54"/>
                <a:gd name="T11" fmla="*/ 63 h 63"/>
                <a:gd name="T12" fmla="*/ 0 w 54"/>
                <a:gd name="T13" fmla="*/ 0 h 63"/>
                <a:gd name="T14" fmla="*/ 14 w 54"/>
                <a:gd name="T15" fmla="*/ 0 h 63"/>
                <a:gd name="T16" fmla="*/ 14 w 54"/>
                <a:gd name="T17" fmla="*/ 24 h 63"/>
                <a:gd name="T18" fmla="*/ 40 w 54"/>
                <a:gd name="T19" fmla="*/ 24 h 63"/>
                <a:gd name="T20" fmla="*/ 40 w 54"/>
                <a:gd name="T21" fmla="*/ 0 h 63"/>
                <a:gd name="T22" fmla="*/ 54 w 54"/>
                <a:gd name="T23" fmla="*/ 0 h 63"/>
                <a:gd name="T24" fmla="*/ 54 w 54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3">
                  <a:moveTo>
                    <a:pt x="54" y="63"/>
                  </a:moveTo>
                  <a:lnTo>
                    <a:pt x="40" y="63"/>
                  </a:lnTo>
                  <a:lnTo>
                    <a:pt x="40" y="36"/>
                  </a:lnTo>
                  <a:lnTo>
                    <a:pt x="14" y="36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263188" y="617538"/>
              <a:ext cx="76200" cy="100012"/>
            </a:xfrm>
            <a:custGeom>
              <a:avLst/>
              <a:gdLst>
                <a:gd name="T0" fmla="*/ 47 w 48"/>
                <a:gd name="T1" fmla="*/ 12 h 63"/>
                <a:gd name="T2" fmla="*/ 13 w 48"/>
                <a:gd name="T3" fmla="*/ 12 h 63"/>
                <a:gd name="T4" fmla="*/ 13 w 48"/>
                <a:gd name="T5" fmla="*/ 25 h 63"/>
                <a:gd name="T6" fmla="*/ 44 w 48"/>
                <a:gd name="T7" fmla="*/ 25 h 63"/>
                <a:gd name="T8" fmla="*/ 44 w 48"/>
                <a:gd name="T9" fmla="*/ 36 h 63"/>
                <a:gd name="T10" fmla="*/ 13 w 48"/>
                <a:gd name="T11" fmla="*/ 36 h 63"/>
                <a:gd name="T12" fmla="*/ 13 w 48"/>
                <a:gd name="T13" fmla="*/ 52 h 63"/>
                <a:gd name="T14" fmla="*/ 48 w 48"/>
                <a:gd name="T15" fmla="*/ 52 h 63"/>
                <a:gd name="T16" fmla="*/ 48 w 48"/>
                <a:gd name="T17" fmla="*/ 63 h 63"/>
                <a:gd name="T18" fmla="*/ 0 w 48"/>
                <a:gd name="T19" fmla="*/ 63 h 63"/>
                <a:gd name="T20" fmla="*/ 0 w 48"/>
                <a:gd name="T21" fmla="*/ 0 h 63"/>
                <a:gd name="T22" fmla="*/ 47 w 48"/>
                <a:gd name="T23" fmla="*/ 0 h 63"/>
                <a:gd name="T24" fmla="*/ 47 w 48"/>
                <a:gd name="T25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63">
                  <a:moveTo>
                    <a:pt x="47" y="12"/>
                  </a:moveTo>
                  <a:lnTo>
                    <a:pt x="13" y="12"/>
                  </a:lnTo>
                  <a:lnTo>
                    <a:pt x="13" y="25"/>
                  </a:lnTo>
                  <a:lnTo>
                    <a:pt x="44" y="25"/>
                  </a:lnTo>
                  <a:lnTo>
                    <a:pt x="44" y="36"/>
                  </a:lnTo>
                  <a:lnTo>
                    <a:pt x="13" y="36"/>
                  </a:lnTo>
                  <a:lnTo>
                    <a:pt x="13" y="52"/>
                  </a:lnTo>
                  <a:lnTo>
                    <a:pt x="48" y="52"/>
                  </a:lnTo>
                  <a:lnTo>
                    <a:pt x="48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2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0353676" y="617538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39 w 53"/>
                <a:gd name="T3" fmla="*/ 63 h 63"/>
                <a:gd name="T4" fmla="*/ 39 w 53"/>
                <a:gd name="T5" fmla="*/ 12 h 63"/>
                <a:gd name="T6" fmla="*/ 14 w 53"/>
                <a:gd name="T7" fmla="*/ 12 h 63"/>
                <a:gd name="T8" fmla="*/ 14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53 w 53"/>
                <a:gd name="T15" fmla="*/ 0 h 63"/>
                <a:gd name="T16" fmla="*/ 53 w 53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39" y="63"/>
                  </a:lnTo>
                  <a:lnTo>
                    <a:pt x="39" y="12"/>
                  </a:lnTo>
                  <a:lnTo>
                    <a:pt x="14" y="12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10456863" y="617538"/>
              <a:ext cx="80963" cy="100012"/>
            </a:xfrm>
            <a:custGeom>
              <a:avLst/>
              <a:gdLst>
                <a:gd name="T0" fmla="*/ 62 w 114"/>
                <a:gd name="T1" fmla="*/ 0 h 143"/>
                <a:gd name="T2" fmla="*/ 114 w 114"/>
                <a:gd name="T3" fmla="*/ 46 h 143"/>
                <a:gd name="T4" fmla="*/ 64 w 114"/>
                <a:gd name="T5" fmla="*/ 92 h 143"/>
                <a:gd name="T6" fmla="*/ 32 w 114"/>
                <a:gd name="T7" fmla="*/ 92 h 143"/>
                <a:gd name="T8" fmla="*/ 32 w 114"/>
                <a:gd name="T9" fmla="*/ 143 h 143"/>
                <a:gd name="T10" fmla="*/ 0 w 114"/>
                <a:gd name="T11" fmla="*/ 143 h 143"/>
                <a:gd name="T12" fmla="*/ 0 w 114"/>
                <a:gd name="T13" fmla="*/ 0 h 143"/>
                <a:gd name="T14" fmla="*/ 62 w 114"/>
                <a:gd name="T15" fmla="*/ 0 h 143"/>
                <a:gd name="T16" fmla="*/ 32 w 114"/>
                <a:gd name="T17" fmla="*/ 67 h 143"/>
                <a:gd name="T18" fmla="*/ 59 w 114"/>
                <a:gd name="T19" fmla="*/ 67 h 143"/>
                <a:gd name="T20" fmla="*/ 84 w 114"/>
                <a:gd name="T21" fmla="*/ 47 h 143"/>
                <a:gd name="T22" fmla="*/ 60 w 114"/>
                <a:gd name="T23" fmla="*/ 26 h 143"/>
                <a:gd name="T24" fmla="*/ 32 w 114"/>
                <a:gd name="T25" fmla="*/ 26 h 143"/>
                <a:gd name="T26" fmla="*/ 32 w 114"/>
                <a:gd name="T27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43">
                  <a:moveTo>
                    <a:pt x="62" y="0"/>
                  </a:moveTo>
                  <a:cubicBezTo>
                    <a:pt x="93" y="0"/>
                    <a:pt x="114" y="15"/>
                    <a:pt x="114" y="46"/>
                  </a:cubicBezTo>
                  <a:cubicBezTo>
                    <a:pt x="114" y="77"/>
                    <a:pt x="92" y="92"/>
                    <a:pt x="64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2" y="0"/>
                  </a:lnTo>
                  <a:close/>
                  <a:moveTo>
                    <a:pt x="32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73" y="67"/>
                    <a:pt x="84" y="62"/>
                    <a:pt x="84" y="47"/>
                  </a:cubicBezTo>
                  <a:cubicBezTo>
                    <a:pt x="84" y="31"/>
                    <a:pt x="73" y="26"/>
                    <a:pt x="60" y="26"/>
                  </a:cubicBezTo>
                  <a:cubicBezTo>
                    <a:pt x="32" y="26"/>
                    <a:pt x="32" y="26"/>
                    <a:pt x="32" y="26"/>
                  </a:cubicBezTo>
                  <a:lnTo>
                    <a:pt x="32" y="67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Freeform 17"/>
            <p:cNvSpPr>
              <a:spLocks noEditPoints="1"/>
            </p:cNvSpPr>
            <p:nvPr/>
          </p:nvSpPr>
          <p:spPr bwMode="auto">
            <a:xfrm>
              <a:off x="10547351" y="615950"/>
              <a:ext cx="98425" cy="104775"/>
            </a:xfrm>
            <a:custGeom>
              <a:avLst/>
              <a:gdLst>
                <a:gd name="T0" fmla="*/ 140 w 140"/>
                <a:gd name="T1" fmla="*/ 75 h 149"/>
                <a:gd name="T2" fmla="*/ 70 w 140"/>
                <a:gd name="T3" fmla="*/ 149 h 149"/>
                <a:gd name="T4" fmla="*/ 0 w 140"/>
                <a:gd name="T5" fmla="*/ 75 h 149"/>
                <a:gd name="T6" fmla="*/ 70 w 140"/>
                <a:gd name="T7" fmla="*/ 0 h 149"/>
                <a:gd name="T8" fmla="*/ 140 w 140"/>
                <a:gd name="T9" fmla="*/ 75 h 149"/>
                <a:gd name="T10" fmla="*/ 31 w 140"/>
                <a:gd name="T11" fmla="*/ 74 h 149"/>
                <a:gd name="T12" fmla="*/ 70 w 140"/>
                <a:gd name="T13" fmla="*/ 123 h 149"/>
                <a:gd name="T14" fmla="*/ 108 w 140"/>
                <a:gd name="T15" fmla="*/ 74 h 149"/>
                <a:gd name="T16" fmla="*/ 70 w 140"/>
                <a:gd name="T17" fmla="*/ 26 h 149"/>
                <a:gd name="T18" fmla="*/ 31 w 140"/>
                <a:gd name="T19" fmla="*/ 7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9">
                  <a:moveTo>
                    <a:pt x="140" y="75"/>
                  </a:moveTo>
                  <a:cubicBezTo>
                    <a:pt x="140" y="119"/>
                    <a:pt x="112" y="149"/>
                    <a:pt x="70" y="149"/>
                  </a:cubicBezTo>
                  <a:cubicBezTo>
                    <a:pt x="28" y="149"/>
                    <a:pt x="0" y="119"/>
                    <a:pt x="0" y="75"/>
                  </a:cubicBezTo>
                  <a:cubicBezTo>
                    <a:pt x="0" y="30"/>
                    <a:pt x="28" y="0"/>
                    <a:pt x="70" y="0"/>
                  </a:cubicBezTo>
                  <a:cubicBezTo>
                    <a:pt x="112" y="0"/>
                    <a:pt x="140" y="30"/>
                    <a:pt x="140" y="75"/>
                  </a:cubicBezTo>
                  <a:close/>
                  <a:moveTo>
                    <a:pt x="31" y="74"/>
                  </a:moveTo>
                  <a:cubicBezTo>
                    <a:pt x="31" y="105"/>
                    <a:pt x="46" y="123"/>
                    <a:pt x="70" y="123"/>
                  </a:cubicBezTo>
                  <a:cubicBezTo>
                    <a:pt x="94" y="123"/>
                    <a:pt x="108" y="105"/>
                    <a:pt x="108" y="74"/>
                  </a:cubicBezTo>
                  <a:cubicBezTo>
                    <a:pt x="108" y="44"/>
                    <a:pt x="94" y="26"/>
                    <a:pt x="70" y="26"/>
                  </a:cubicBezTo>
                  <a:cubicBezTo>
                    <a:pt x="46" y="26"/>
                    <a:pt x="31" y="45"/>
                    <a:pt x="31" y="74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10655301" y="617538"/>
              <a:ext cx="109538" cy="100012"/>
            </a:xfrm>
            <a:custGeom>
              <a:avLst/>
              <a:gdLst>
                <a:gd name="T0" fmla="*/ 93 w 155"/>
                <a:gd name="T1" fmla="*/ 127 h 143"/>
                <a:gd name="T2" fmla="*/ 93 w 155"/>
                <a:gd name="T3" fmla="*/ 143 h 143"/>
                <a:gd name="T4" fmla="*/ 62 w 155"/>
                <a:gd name="T5" fmla="*/ 143 h 143"/>
                <a:gd name="T6" fmla="*/ 62 w 155"/>
                <a:gd name="T7" fmla="*/ 127 h 143"/>
                <a:gd name="T8" fmla="*/ 0 w 155"/>
                <a:gd name="T9" fmla="*/ 70 h 143"/>
                <a:gd name="T10" fmla="*/ 62 w 155"/>
                <a:gd name="T11" fmla="*/ 14 h 143"/>
                <a:gd name="T12" fmla="*/ 62 w 155"/>
                <a:gd name="T13" fmla="*/ 0 h 143"/>
                <a:gd name="T14" fmla="*/ 93 w 155"/>
                <a:gd name="T15" fmla="*/ 0 h 143"/>
                <a:gd name="T16" fmla="*/ 93 w 155"/>
                <a:gd name="T17" fmla="*/ 14 h 143"/>
                <a:gd name="T18" fmla="*/ 155 w 155"/>
                <a:gd name="T19" fmla="*/ 70 h 143"/>
                <a:gd name="T20" fmla="*/ 93 w 155"/>
                <a:gd name="T21" fmla="*/ 127 h 143"/>
                <a:gd name="T22" fmla="*/ 62 w 155"/>
                <a:gd name="T23" fmla="*/ 37 h 143"/>
                <a:gd name="T24" fmla="*/ 31 w 155"/>
                <a:gd name="T25" fmla="*/ 70 h 143"/>
                <a:gd name="T26" fmla="*/ 62 w 155"/>
                <a:gd name="T27" fmla="*/ 104 h 143"/>
                <a:gd name="T28" fmla="*/ 62 w 155"/>
                <a:gd name="T29" fmla="*/ 37 h 143"/>
                <a:gd name="T30" fmla="*/ 93 w 155"/>
                <a:gd name="T31" fmla="*/ 37 h 143"/>
                <a:gd name="T32" fmla="*/ 93 w 155"/>
                <a:gd name="T33" fmla="*/ 104 h 143"/>
                <a:gd name="T34" fmla="*/ 125 w 155"/>
                <a:gd name="T35" fmla="*/ 70 h 143"/>
                <a:gd name="T36" fmla="*/ 93 w 155"/>
                <a:gd name="T37" fmla="*/ 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43">
                  <a:moveTo>
                    <a:pt x="93" y="127"/>
                  </a:moveTo>
                  <a:cubicBezTo>
                    <a:pt x="93" y="143"/>
                    <a:pt x="93" y="143"/>
                    <a:pt x="93" y="143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26" y="126"/>
                    <a:pt x="0" y="106"/>
                    <a:pt x="0" y="70"/>
                  </a:cubicBezTo>
                  <a:cubicBezTo>
                    <a:pt x="0" y="36"/>
                    <a:pt x="25" y="16"/>
                    <a:pt x="62" y="1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130" y="16"/>
                    <a:pt x="155" y="36"/>
                    <a:pt x="155" y="70"/>
                  </a:cubicBezTo>
                  <a:cubicBezTo>
                    <a:pt x="155" y="106"/>
                    <a:pt x="130" y="126"/>
                    <a:pt x="93" y="127"/>
                  </a:cubicBezTo>
                  <a:close/>
                  <a:moveTo>
                    <a:pt x="62" y="37"/>
                  </a:moveTo>
                  <a:cubicBezTo>
                    <a:pt x="42" y="38"/>
                    <a:pt x="31" y="50"/>
                    <a:pt x="31" y="70"/>
                  </a:cubicBezTo>
                  <a:cubicBezTo>
                    <a:pt x="31" y="89"/>
                    <a:pt x="42" y="103"/>
                    <a:pt x="62" y="104"/>
                  </a:cubicBezTo>
                  <a:lnTo>
                    <a:pt x="62" y="37"/>
                  </a:lnTo>
                  <a:close/>
                  <a:moveTo>
                    <a:pt x="93" y="37"/>
                  </a:moveTo>
                  <a:cubicBezTo>
                    <a:pt x="93" y="104"/>
                    <a:pt x="93" y="104"/>
                    <a:pt x="93" y="104"/>
                  </a:cubicBezTo>
                  <a:cubicBezTo>
                    <a:pt x="113" y="103"/>
                    <a:pt x="125" y="89"/>
                    <a:pt x="125" y="70"/>
                  </a:cubicBezTo>
                  <a:cubicBezTo>
                    <a:pt x="125" y="50"/>
                    <a:pt x="114" y="38"/>
                    <a:pt x="93" y="37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0779126" y="617538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40 w 53"/>
                <a:gd name="T3" fmla="*/ 63 h 63"/>
                <a:gd name="T4" fmla="*/ 40 w 53"/>
                <a:gd name="T5" fmla="*/ 20 h 63"/>
                <a:gd name="T6" fmla="*/ 39 w 53"/>
                <a:gd name="T7" fmla="*/ 20 h 63"/>
                <a:gd name="T8" fmla="*/ 15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14 w 53"/>
                <a:gd name="T15" fmla="*/ 0 h 63"/>
                <a:gd name="T16" fmla="*/ 14 w 53"/>
                <a:gd name="T17" fmla="*/ 44 h 63"/>
                <a:gd name="T18" fmla="*/ 14 w 53"/>
                <a:gd name="T19" fmla="*/ 44 h 63"/>
                <a:gd name="T20" fmla="*/ 38 w 53"/>
                <a:gd name="T21" fmla="*/ 0 h 63"/>
                <a:gd name="T22" fmla="*/ 53 w 53"/>
                <a:gd name="T23" fmla="*/ 0 h 63"/>
                <a:gd name="T24" fmla="*/ 53 w 53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40" y="63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15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0874376" y="617538"/>
              <a:ext cx="90488" cy="103187"/>
            </a:xfrm>
            <a:custGeom>
              <a:avLst/>
              <a:gdLst>
                <a:gd name="T0" fmla="*/ 129 w 129"/>
                <a:gd name="T1" fmla="*/ 143 h 146"/>
                <a:gd name="T2" fmla="*/ 98 w 129"/>
                <a:gd name="T3" fmla="*/ 143 h 146"/>
                <a:gd name="T4" fmla="*/ 98 w 129"/>
                <a:gd name="T5" fmla="*/ 27 h 146"/>
                <a:gd name="T6" fmla="*/ 60 w 129"/>
                <a:gd name="T7" fmla="*/ 27 h 146"/>
                <a:gd name="T8" fmla="*/ 58 w 129"/>
                <a:gd name="T9" fmla="*/ 87 h 146"/>
                <a:gd name="T10" fmla="*/ 18 w 129"/>
                <a:gd name="T11" fmla="*/ 146 h 146"/>
                <a:gd name="T12" fmla="*/ 0 w 129"/>
                <a:gd name="T13" fmla="*/ 143 h 146"/>
                <a:gd name="T14" fmla="*/ 0 w 129"/>
                <a:gd name="T15" fmla="*/ 118 h 146"/>
                <a:gd name="T16" fmla="*/ 11 w 129"/>
                <a:gd name="T17" fmla="*/ 120 h 146"/>
                <a:gd name="T18" fmla="*/ 27 w 129"/>
                <a:gd name="T19" fmla="*/ 87 h 146"/>
                <a:gd name="T20" fmla="*/ 30 w 129"/>
                <a:gd name="T21" fmla="*/ 0 h 146"/>
                <a:gd name="T22" fmla="*/ 129 w 129"/>
                <a:gd name="T23" fmla="*/ 0 h 146"/>
                <a:gd name="T24" fmla="*/ 129 w 129"/>
                <a:gd name="T25" fmla="*/ 1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46">
                  <a:moveTo>
                    <a:pt x="129" y="143"/>
                  </a:moveTo>
                  <a:cubicBezTo>
                    <a:pt x="98" y="143"/>
                    <a:pt x="98" y="143"/>
                    <a:pt x="98" y="143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6" y="128"/>
                    <a:pt x="42" y="146"/>
                    <a:pt x="18" y="146"/>
                  </a:cubicBezTo>
                  <a:cubicBezTo>
                    <a:pt x="12" y="146"/>
                    <a:pt x="5" y="145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" y="119"/>
                    <a:pt x="7" y="120"/>
                    <a:pt x="11" y="120"/>
                  </a:cubicBezTo>
                  <a:cubicBezTo>
                    <a:pt x="20" y="120"/>
                    <a:pt x="27" y="116"/>
                    <a:pt x="27" y="8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29" y="0"/>
                    <a:pt x="129" y="0"/>
                    <a:pt x="129" y="0"/>
                  </a:cubicBezTo>
                  <a:lnTo>
                    <a:pt x="129" y="14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10983913" y="617538"/>
              <a:ext cx="80963" cy="100012"/>
            </a:xfrm>
            <a:custGeom>
              <a:avLst/>
              <a:gdLst>
                <a:gd name="T0" fmla="*/ 63 w 115"/>
                <a:gd name="T1" fmla="*/ 143 h 143"/>
                <a:gd name="T2" fmla="*/ 0 w 115"/>
                <a:gd name="T3" fmla="*/ 143 h 143"/>
                <a:gd name="T4" fmla="*/ 0 w 115"/>
                <a:gd name="T5" fmla="*/ 0 h 143"/>
                <a:gd name="T6" fmla="*/ 31 w 115"/>
                <a:gd name="T7" fmla="*/ 0 h 143"/>
                <a:gd name="T8" fmla="*/ 31 w 115"/>
                <a:gd name="T9" fmla="*/ 52 h 143"/>
                <a:gd name="T10" fmla="*/ 64 w 115"/>
                <a:gd name="T11" fmla="*/ 52 h 143"/>
                <a:gd name="T12" fmla="*/ 115 w 115"/>
                <a:gd name="T13" fmla="*/ 97 h 143"/>
                <a:gd name="T14" fmla="*/ 63 w 115"/>
                <a:gd name="T15" fmla="*/ 143 h 143"/>
                <a:gd name="T16" fmla="*/ 60 w 115"/>
                <a:gd name="T17" fmla="*/ 76 h 143"/>
                <a:gd name="T18" fmla="*/ 31 w 115"/>
                <a:gd name="T19" fmla="*/ 76 h 143"/>
                <a:gd name="T20" fmla="*/ 31 w 115"/>
                <a:gd name="T21" fmla="*/ 117 h 143"/>
                <a:gd name="T22" fmla="*/ 60 w 115"/>
                <a:gd name="T23" fmla="*/ 117 h 143"/>
                <a:gd name="T24" fmla="*/ 84 w 115"/>
                <a:gd name="T25" fmla="*/ 97 h 143"/>
                <a:gd name="T26" fmla="*/ 60 w 115"/>
                <a:gd name="T27" fmla="*/ 7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143">
                  <a:moveTo>
                    <a:pt x="63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93" y="52"/>
                    <a:pt x="115" y="66"/>
                    <a:pt x="115" y="97"/>
                  </a:cubicBezTo>
                  <a:cubicBezTo>
                    <a:pt x="115" y="128"/>
                    <a:pt x="93" y="143"/>
                    <a:pt x="63" y="143"/>
                  </a:cubicBezTo>
                  <a:close/>
                  <a:moveTo>
                    <a:pt x="60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75" y="117"/>
                    <a:pt x="84" y="112"/>
                    <a:pt x="84" y="97"/>
                  </a:cubicBezTo>
                  <a:cubicBezTo>
                    <a:pt x="84" y="82"/>
                    <a:pt x="74" y="76"/>
                    <a:pt x="60" y="76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1077576" y="617538"/>
              <a:ext cx="84138" cy="100012"/>
            </a:xfrm>
            <a:custGeom>
              <a:avLst/>
              <a:gdLst>
                <a:gd name="T0" fmla="*/ 53 w 53"/>
                <a:gd name="T1" fmla="*/ 63 h 63"/>
                <a:gd name="T2" fmla="*/ 39 w 53"/>
                <a:gd name="T3" fmla="*/ 63 h 63"/>
                <a:gd name="T4" fmla="*/ 39 w 53"/>
                <a:gd name="T5" fmla="*/ 36 h 63"/>
                <a:gd name="T6" fmla="*/ 14 w 53"/>
                <a:gd name="T7" fmla="*/ 36 h 63"/>
                <a:gd name="T8" fmla="*/ 14 w 53"/>
                <a:gd name="T9" fmla="*/ 63 h 63"/>
                <a:gd name="T10" fmla="*/ 0 w 53"/>
                <a:gd name="T11" fmla="*/ 63 h 63"/>
                <a:gd name="T12" fmla="*/ 0 w 53"/>
                <a:gd name="T13" fmla="*/ 0 h 63"/>
                <a:gd name="T14" fmla="*/ 14 w 53"/>
                <a:gd name="T15" fmla="*/ 0 h 63"/>
                <a:gd name="T16" fmla="*/ 14 w 53"/>
                <a:gd name="T17" fmla="*/ 24 h 63"/>
                <a:gd name="T18" fmla="*/ 39 w 53"/>
                <a:gd name="T19" fmla="*/ 24 h 63"/>
                <a:gd name="T20" fmla="*/ 39 w 53"/>
                <a:gd name="T21" fmla="*/ 0 h 63"/>
                <a:gd name="T22" fmla="*/ 53 w 53"/>
                <a:gd name="T23" fmla="*/ 0 h 63"/>
                <a:gd name="T24" fmla="*/ 53 w 53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63">
                  <a:moveTo>
                    <a:pt x="53" y="63"/>
                  </a:moveTo>
                  <a:lnTo>
                    <a:pt x="39" y="63"/>
                  </a:lnTo>
                  <a:lnTo>
                    <a:pt x="39" y="36"/>
                  </a:lnTo>
                  <a:lnTo>
                    <a:pt x="14" y="36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39" y="24"/>
                  </a:lnTo>
                  <a:lnTo>
                    <a:pt x="39" y="0"/>
                  </a:lnTo>
                  <a:lnTo>
                    <a:pt x="53" y="0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11182351" y="617538"/>
              <a:ext cx="106363" cy="100012"/>
            </a:xfrm>
            <a:custGeom>
              <a:avLst/>
              <a:gdLst>
                <a:gd name="T0" fmla="*/ 55 w 154"/>
                <a:gd name="T1" fmla="*/ 143 h 143"/>
                <a:gd name="T2" fmla="*/ 0 w 154"/>
                <a:gd name="T3" fmla="*/ 143 h 143"/>
                <a:gd name="T4" fmla="*/ 0 w 154"/>
                <a:gd name="T5" fmla="*/ 0 h 143"/>
                <a:gd name="T6" fmla="*/ 31 w 154"/>
                <a:gd name="T7" fmla="*/ 0 h 143"/>
                <a:gd name="T8" fmla="*/ 31 w 154"/>
                <a:gd name="T9" fmla="*/ 52 h 143"/>
                <a:gd name="T10" fmla="*/ 57 w 154"/>
                <a:gd name="T11" fmla="*/ 52 h 143"/>
                <a:gd name="T12" fmla="*/ 107 w 154"/>
                <a:gd name="T13" fmla="*/ 97 h 143"/>
                <a:gd name="T14" fmla="*/ 55 w 154"/>
                <a:gd name="T15" fmla="*/ 143 h 143"/>
                <a:gd name="T16" fmla="*/ 53 w 154"/>
                <a:gd name="T17" fmla="*/ 76 h 143"/>
                <a:gd name="T18" fmla="*/ 31 w 154"/>
                <a:gd name="T19" fmla="*/ 76 h 143"/>
                <a:gd name="T20" fmla="*/ 31 w 154"/>
                <a:gd name="T21" fmla="*/ 117 h 143"/>
                <a:gd name="T22" fmla="*/ 53 w 154"/>
                <a:gd name="T23" fmla="*/ 117 h 143"/>
                <a:gd name="T24" fmla="*/ 77 w 154"/>
                <a:gd name="T25" fmla="*/ 97 h 143"/>
                <a:gd name="T26" fmla="*/ 53 w 154"/>
                <a:gd name="T27" fmla="*/ 76 h 143"/>
                <a:gd name="T28" fmla="*/ 154 w 154"/>
                <a:gd name="T29" fmla="*/ 0 h 143"/>
                <a:gd name="T30" fmla="*/ 154 w 154"/>
                <a:gd name="T31" fmla="*/ 143 h 143"/>
                <a:gd name="T32" fmla="*/ 123 w 154"/>
                <a:gd name="T33" fmla="*/ 143 h 143"/>
                <a:gd name="T34" fmla="*/ 123 w 154"/>
                <a:gd name="T35" fmla="*/ 0 h 143"/>
                <a:gd name="T36" fmla="*/ 154 w 154"/>
                <a:gd name="T3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143">
                  <a:moveTo>
                    <a:pt x="55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85" y="52"/>
                    <a:pt x="107" y="66"/>
                    <a:pt x="107" y="97"/>
                  </a:cubicBezTo>
                  <a:cubicBezTo>
                    <a:pt x="107" y="128"/>
                    <a:pt x="86" y="143"/>
                    <a:pt x="55" y="143"/>
                  </a:cubicBezTo>
                  <a:close/>
                  <a:moveTo>
                    <a:pt x="53" y="76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68" y="117"/>
                    <a:pt x="77" y="112"/>
                    <a:pt x="77" y="97"/>
                  </a:cubicBezTo>
                  <a:cubicBezTo>
                    <a:pt x="77" y="82"/>
                    <a:pt x="67" y="76"/>
                    <a:pt x="53" y="76"/>
                  </a:cubicBezTo>
                  <a:close/>
                  <a:moveTo>
                    <a:pt x="154" y="0"/>
                  </a:moveTo>
                  <a:cubicBezTo>
                    <a:pt x="154" y="143"/>
                    <a:pt x="154" y="143"/>
                    <a:pt x="154" y="14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1298238" y="617538"/>
              <a:ext cx="95250" cy="100012"/>
            </a:xfrm>
            <a:custGeom>
              <a:avLst/>
              <a:gdLst>
                <a:gd name="T0" fmla="*/ 38 w 60"/>
                <a:gd name="T1" fmla="*/ 30 h 63"/>
                <a:gd name="T2" fmla="*/ 60 w 60"/>
                <a:gd name="T3" fmla="*/ 63 h 63"/>
                <a:gd name="T4" fmla="*/ 43 w 60"/>
                <a:gd name="T5" fmla="*/ 63 h 63"/>
                <a:gd name="T6" fmla="*/ 29 w 60"/>
                <a:gd name="T7" fmla="*/ 41 h 63"/>
                <a:gd name="T8" fmla="*/ 16 w 60"/>
                <a:gd name="T9" fmla="*/ 63 h 63"/>
                <a:gd name="T10" fmla="*/ 0 w 60"/>
                <a:gd name="T11" fmla="*/ 63 h 63"/>
                <a:gd name="T12" fmla="*/ 22 w 60"/>
                <a:gd name="T13" fmla="*/ 30 h 63"/>
                <a:gd name="T14" fmla="*/ 2 w 60"/>
                <a:gd name="T15" fmla="*/ 0 h 63"/>
                <a:gd name="T16" fmla="*/ 17 w 60"/>
                <a:gd name="T17" fmla="*/ 0 h 63"/>
                <a:gd name="T18" fmla="*/ 30 w 60"/>
                <a:gd name="T19" fmla="*/ 21 h 63"/>
                <a:gd name="T20" fmla="*/ 43 w 60"/>
                <a:gd name="T21" fmla="*/ 0 h 63"/>
                <a:gd name="T22" fmla="*/ 58 w 60"/>
                <a:gd name="T23" fmla="*/ 0 h 63"/>
                <a:gd name="T24" fmla="*/ 38 w 60"/>
                <a:gd name="T25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3">
                  <a:moveTo>
                    <a:pt x="38" y="30"/>
                  </a:moveTo>
                  <a:lnTo>
                    <a:pt x="60" y="63"/>
                  </a:lnTo>
                  <a:lnTo>
                    <a:pt x="43" y="63"/>
                  </a:lnTo>
                  <a:lnTo>
                    <a:pt x="29" y="41"/>
                  </a:lnTo>
                  <a:lnTo>
                    <a:pt x="16" y="63"/>
                  </a:lnTo>
                  <a:lnTo>
                    <a:pt x="0" y="63"/>
                  </a:lnTo>
                  <a:lnTo>
                    <a:pt x="22" y="30"/>
                  </a:lnTo>
                  <a:lnTo>
                    <a:pt x="2" y="0"/>
                  </a:lnTo>
                  <a:lnTo>
                    <a:pt x="17" y="0"/>
                  </a:lnTo>
                  <a:lnTo>
                    <a:pt x="30" y="21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10706101" y="777875"/>
              <a:ext cx="98425" cy="98425"/>
            </a:xfrm>
            <a:custGeom>
              <a:avLst/>
              <a:gdLst>
                <a:gd name="T0" fmla="*/ 62 w 62"/>
                <a:gd name="T1" fmla="*/ 62 h 62"/>
                <a:gd name="T2" fmla="*/ 48 w 62"/>
                <a:gd name="T3" fmla="*/ 62 h 62"/>
                <a:gd name="T4" fmla="*/ 43 w 62"/>
                <a:gd name="T5" fmla="*/ 49 h 62"/>
                <a:gd name="T6" fmla="*/ 19 w 62"/>
                <a:gd name="T7" fmla="*/ 49 h 62"/>
                <a:gd name="T8" fmla="*/ 15 w 62"/>
                <a:gd name="T9" fmla="*/ 62 h 62"/>
                <a:gd name="T10" fmla="*/ 0 w 62"/>
                <a:gd name="T11" fmla="*/ 62 h 62"/>
                <a:gd name="T12" fmla="*/ 24 w 62"/>
                <a:gd name="T13" fmla="*/ 0 h 62"/>
                <a:gd name="T14" fmla="*/ 38 w 62"/>
                <a:gd name="T15" fmla="*/ 0 h 62"/>
                <a:gd name="T16" fmla="*/ 62 w 62"/>
                <a:gd name="T17" fmla="*/ 62 h 62"/>
                <a:gd name="T18" fmla="*/ 31 w 62"/>
                <a:gd name="T19" fmla="*/ 15 h 62"/>
                <a:gd name="T20" fmla="*/ 23 w 62"/>
                <a:gd name="T21" fmla="*/ 39 h 62"/>
                <a:gd name="T22" fmla="*/ 40 w 62"/>
                <a:gd name="T23" fmla="*/ 39 h 62"/>
                <a:gd name="T24" fmla="*/ 31 w 62"/>
                <a:gd name="T25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48" y="62"/>
                  </a:lnTo>
                  <a:lnTo>
                    <a:pt x="43" y="49"/>
                  </a:lnTo>
                  <a:lnTo>
                    <a:pt x="19" y="49"/>
                  </a:lnTo>
                  <a:lnTo>
                    <a:pt x="15" y="62"/>
                  </a:lnTo>
                  <a:lnTo>
                    <a:pt x="0" y="62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62"/>
                  </a:lnTo>
                  <a:close/>
                  <a:moveTo>
                    <a:pt x="31" y="15"/>
                  </a:moveTo>
                  <a:lnTo>
                    <a:pt x="23" y="39"/>
                  </a:lnTo>
                  <a:lnTo>
                    <a:pt x="40" y="39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0814051" y="777875"/>
              <a:ext cx="92075" cy="98425"/>
            </a:xfrm>
            <a:custGeom>
              <a:avLst/>
              <a:gdLst>
                <a:gd name="T0" fmla="*/ 31 w 58"/>
                <a:gd name="T1" fmla="*/ 24 h 62"/>
                <a:gd name="T2" fmla="*/ 58 w 58"/>
                <a:gd name="T3" fmla="*/ 62 h 62"/>
                <a:gd name="T4" fmla="*/ 41 w 58"/>
                <a:gd name="T5" fmla="*/ 62 h 62"/>
                <a:gd name="T6" fmla="*/ 22 w 58"/>
                <a:gd name="T7" fmla="*/ 34 h 62"/>
                <a:gd name="T8" fmla="*/ 14 w 58"/>
                <a:gd name="T9" fmla="*/ 42 h 62"/>
                <a:gd name="T10" fmla="*/ 14 w 58"/>
                <a:gd name="T11" fmla="*/ 62 h 62"/>
                <a:gd name="T12" fmla="*/ 0 w 58"/>
                <a:gd name="T13" fmla="*/ 62 h 62"/>
                <a:gd name="T14" fmla="*/ 0 w 58"/>
                <a:gd name="T15" fmla="*/ 0 h 62"/>
                <a:gd name="T16" fmla="*/ 14 w 58"/>
                <a:gd name="T17" fmla="*/ 0 h 62"/>
                <a:gd name="T18" fmla="*/ 14 w 58"/>
                <a:gd name="T19" fmla="*/ 26 h 62"/>
                <a:gd name="T20" fmla="*/ 38 w 58"/>
                <a:gd name="T21" fmla="*/ 0 h 62"/>
                <a:gd name="T22" fmla="*/ 56 w 58"/>
                <a:gd name="T23" fmla="*/ 0 h 62"/>
                <a:gd name="T24" fmla="*/ 31 w 58"/>
                <a:gd name="T25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1" y="24"/>
                  </a:moveTo>
                  <a:lnTo>
                    <a:pt x="58" y="62"/>
                  </a:lnTo>
                  <a:lnTo>
                    <a:pt x="41" y="62"/>
                  </a:lnTo>
                  <a:lnTo>
                    <a:pt x="22" y="34"/>
                  </a:lnTo>
                  <a:lnTo>
                    <a:pt x="14" y="42"/>
                  </a:lnTo>
                  <a:lnTo>
                    <a:pt x="14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6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31" y="24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0907713" y="777875"/>
              <a:ext cx="80963" cy="98425"/>
            </a:xfrm>
            <a:custGeom>
              <a:avLst/>
              <a:gdLst>
                <a:gd name="T0" fmla="*/ 51 w 51"/>
                <a:gd name="T1" fmla="*/ 12 h 62"/>
                <a:gd name="T2" fmla="*/ 32 w 51"/>
                <a:gd name="T3" fmla="*/ 12 h 62"/>
                <a:gd name="T4" fmla="*/ 32 w 51"/>
                <a:gd name="T5" fmla="*/ 62 h 62"/>
                <a:gd name="T6" fmla="*/ 19 w 51"/>
                <a:gd name="T7" fmla="*/ 62 h 62"/>
                <a:gd name="T8" fmla="*/ 19 w 51"/>
                <a:gd name="T9" fmla="*/ 12 h 62"/>
                <a:gd name="T10" fmla="*/ 0 w 51"/>
                <a:gd name="T11" fmla="*/ 12 h 62"/>
                <a:gd name="T12" fmla="*/ 0 w 51"/>
                <a:gd name="T13" fmla="*/ 0 h 62"/>
                <a:gd name="T14" fmla="*/ 51 w 51"/>
                <a:gd name="T15" fmla="*/ 0 h 62"/>
                <a:gd name="T16" fmla="*/ 51 w 51"/>
                <a:gd name="T17" fmla="*/ 1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2">
                  <a:moveTo>
                    <a:pt x="51" y="12"/>
                  </a:moveTo>
                  <a:lnTo>
                    <a:pt x="32" y="12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2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0999788" y="777875"/>
              <a:ext cx="85725" cy="98425"/>
            </a:xfrm>
            <a:custGeom>
              <a:avLst/>
              <a:gdLst>
                <a:gd name="T0" fmla="*/ 54 w 54"/>
                <a:gd name="T1" fmla="*/ 62 h 62"/>
                <a:gd name="T2" fmla="*/ 40 w 54"/>
                <a:gd name="T3" fmla="*/ 62 h 62"/>
                <a:gd name="T4" fmla="*/ 40 w 54"/>
                <a:gd name="T5" fmla="*/ 19 h 62"/>
                <a:gd name="T6" fmla="*/ 40 w 54"/>
                <a:gd name="T7" fmla="*/ 19 h 62"/>
                <a:gd name="T8" fmla="*/ 16 w 54"/>
                <a:gd name="T9" fmla="*/ 62 h 62"/>
                <a:gd name="T10" fmla="*/ 0 w 54"/>
                <a:gd name="T11" fmla="*/ 62 h 62"/>
                <a:gd name="T12" fmla="*/ 0 w 54"/>
                <a:gd name="T13" fmla="*/ 0 h 62"/>
                <a:gd name="T14" fmla="*/ 14 w 54"/>
                <a:gd name="T15" fmla="*/ 0 h 62"/>
                <a:gd name="T16" fmla="*/ 14 w 54"/>
                <a:gd name="T17" fmla="*/ 43 h 62"/>
                <a:gd name="T18" fmla="*/ 14 w 54"/>
                <a:gd name="T19" fmla="*/ 43 h 62"/>
                <a:gd name="T20" fmla="*/ 38 w 54"/>
                <a:gd name="T21" fmla="*/ 0 h 62"/>
                <a:gd name="T22" fmla="*/ 54 w 54"/>
                <a:gd name="T23" fmla="*/ 0 h 62"/>
                <a:gd name="T24" fmla="*/ 54 w 54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62">
                  <a:moveTo>
                    <a:pt x="54" y="62"/>
                  </a:moveTo>
                  <a:lnTo>
                    <a:pt x="40" y="62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6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38" y="0"/>
                  </a:lnTo>
                  <a:lnTo>
                    <a:pt x="54" y="0"/>
                  </a:lnTo>
                  <a:lnTo>
                    <a:pt x="54" y="62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11104563" y="777875"/>
              <a:ext cx="82550" cy="98425"/>
            </a:xfrm>
            <a:custGeom>
              <a:avLst/>
              <a:gdLst>
                <a:gd name="T0" fmla="*/ 68 w 120"/>
                <a:gd name="T1" fmla="*/ 0 h 142"/>
                <a:gd name="T2" fmla="*/ 113 w 120"/>
                <a:gd name="T3" fmla="*/ 36 h 142"/>
                <a:gd name="T4" fmla="*/ 94 w 120"/>
                <a:gd name="T5" fmla="*/ 65 h 142"/>
                <a:gd name="T6" fmla="*/ 120 w 120"/>
                <a:gd name="T7" fmla="*/ 100 h 142"/>
                <a:gd name="T8" fmla="*/ 72 w 120"/>
                <a:gd name="T9" fmla="*/ 142 h 142"/>
                <a:gd name="T10" fmla="*/ 0 w 120"/>
                <a:gd name="T11" fmla="*/ 142 h 142"/>
                <a:gd name="T12" fmla="*/ 0 w 120"/>
                <a:gd name="T13" fmla="*/ 0 h 142"/>
                <a:gd name="T14" fmla="*/ 68 w 120"/>
                <a:gd name="T15" fmla="*/ 0 h 142"/>
                <a:gd name="T16" fmla="*/ 31 w 120"/>
                <a:gd name="T17" fmla="*/ 58 h 142"/>
                <a:gd name="T18" fmla="*/ 59 w 120"/>
                <a:gd name="T19" fmla="*/ 58 h 142"/>
                <a:gd name="T20" fmla="*/ 83 w 120"/>
                <a:gd name="T21" fmla="*/ 41 h 142"/>
                <a:gd name="T22" fmla="*/ 59 w 120"/>
                <a:gd name="T23" fmla="*/ 24 h 142"/>
                <a:gd name="T24" fmla="*/ 31 w 120"/>
                <a:gd name="T25" fmla="*/ 24 h 142"/>
                <a:gd name="T26" fmla="*/ 31 w 120"/>
                <a:gd name="T27" fmla="*/ 58 h 142"/>
                <a:gd name="T28" fmla="*/ 31 w 120"/>
                <a:gd name="T29" fmla="*/ 118 h 142"/>
                <a:gd name="T30" fmla="*/ 62 w 120"/>
                <a:gd name="T31" fmla="*/ 118 h 142"/>
                <a:gd name="T32" fmla="*/ 89 w 120"/>
                <a:gd name="T33" fmla="*/ 98 h 142"/>
                <a:gd name="T34" fmla="*/ 61 w 120"/>
                <a:gd name="T35" fmla="*/ 79 h 142"/>
                <a:gd name="T36" fmla="*/ 31 w 120"/>
                <a:gd name="T37" fmla="*/ 79 h 142"/>
                <a:gd name="T38" fmla="*/ 31 w 120"/>
                <a:gd name="T39" fmla="*/ 1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142">
                  <a:moveTo>
                    <a:pt x="68" y="0"/>
                  </a:moveTo>
                  <a:cubicBezTo>
                    <a:pt x="93" y="0"/>
                    <a:pt x="113" y="11"/>
                    <a:pt x="113" y="36"/>
                  </a:cubicBezTo>
                  <a:cubicBezTo>
                    <a:pt x="113" y="50"/>
                    <a:pt x="105" y="60"/>
                    <a:pt x="94" y="65"/>
                  </a:cubicBezTo>
                  <a:cubicBezTo>
                    <a:pt x="109" y="69"/>
                    <a:pt x="120" y="80"/>
                    <a:pt x="120" y="100"/>
                  </a:cubicBezTo>
                  <a:cubicBezTo>
                    <a:pt x="120" y="128"/>
                    <a:pt x="98" y="142"/>
                    <a:pt x="72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8" y="0"/>
                  </a:lnTo>
                  <a:close/>
                  <a:moveTo>
                    <a:pt x="31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71" y="58"/>
                    <a:pt x="83" y="55"/>
                    <a:pt x="83" y="41"/>
                  </a:cubicBezTo>
                  <a:cubicBezTo>
                    <a:pt x="83" y="27"/>
                    <a:pt x="71" y="24"/>
                    <a:pt x="59" y="24"/>
                  </a:cubicBezTo>
                  <a:cubicBezTo>
                    <a:pt x="31" y="24"/>
                    <a:pt x="31" y="24"/>
                    <a:pt x="31" y="24"/>
                  </a:cubicBezTo>
                  <a:lnTo>
                    <a:pt x="31" y="58"/>
                  </a:lnTo>
                  <a:close/>
                  <a:moveTo>
                    <a:pt x="31" y="118"/>
                  </a:moveTo>
                  <a:cubicBezTo>
                    <a:pt x="62" y="118"/>
                    <a:pt x="62" y="118"/>
                    <a:pt x="62" y="118"/>
                  </a:cubicBezTo>
                  <a:cubicBezTo>
                    <a:pt x="76" y="118"/>
                    <a:pt x="89" y="115"/>
                    <a:pt x="89" y="98"/>
                  </a:cubicBezTo>
                  <a:cubicBezTo>
                    <a:pt x="89" y="81"/>
                    <a:pt x="75" y="79"/>
                    <a:pt x="61" y="79"/>
                  </a:cubicBezTo>
                  <a:cubicBezTo>
                    <a:pt x="31" y="79"/>
                    <a:pt x="31" y="79"/>
                    <a:pt x="31" y="79"/>
                  </a:cubicBezTo>
                  <a:lnTo>
                    <a:pt x="31" y="118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11198226" y="774700"/>
              <a:ext cx="98425" cy="104775"/>
            </a:xfrm>
            <a:custGeom>
              <a:avLst/>
              <a:gdLst>
                <a:gd name="T0" fmla="*/ 141 w 141"/>
                <a:gd name="T1" fmla="*/ 74 h 149"/>
                <a:gd name="T2" fmla="*/ 71 w 141"/>
                <a:gd name="T3" fmla="*/ 149 h 149"/>
                <a:gd name="T4" fmla="*/ 0 w 141"/>
                <a:gd name="T5" fmla="*/ 74 h 149"/>
                <a:gd name="T6" fmla="*/ 71 w 141"/>
                <a:gd name="T7" fmla="*/ 0 h 149"/>
                <a:gd name="T8" fmla="*/ 141 w 141"/>
                <a:gd name="T9" fmla="*/ 74 h 149"/>
                <a:gd name="T10" fmla="*/ 32 w 141"/>
                <a:gd name="T11" fmla="*/ 74 h 149"/>
                <a:gd name="T12" fmla="*/ 71 w 141"/>
                <a:gd name="T13" fmla="*/ 123 h 149"/>
                <a:gd name="T14" fmla="*/ 109 w 141"/>
                <a:gd name="T15" fmla="*/ 74 h 149"/>
                <a:gd name="T16" fmla="*/ 71 w 141"/>
                <a:gd name="T17" fmla="*/ 25 h 149"/>
                <a:gd name="T18" fmla="*/ 32 w 141"/>
                <a:gd name="T19" fmla="*/ 7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9">
                  <a:moveTo>
                    <a:pt x="141" y="74"/>
                  </a:moveTo>
                  <a:cubicBezTo>
                    <a:pt x="141" y="119"/>
                    <a:pt x="113" y="149"/>
                    <a:pt x="71" y="149"/>
                  </a:cubicBezTo>
                  <a:cubicBezTo>
                    <a:pt x="28" y="149"/>
                    <a:pt x="0" y="119"/>
                    <a:pt x="0" y="74"/>
                  </a:cubicBezTo>
                  <a:cubicBezTo>
                    <a:pt x="0" y="29"/>
                    <a:pt x="28" y="0"/>
                    <a:pt x="71" y="0"/>
                  </a:cubicBezTo>
                  <a:cubicBezTo>
                    <a:pt x="113" y="0"/>
                    <a:pt x="141" y="30"/>
                    <a:pt x="141" y="74"/>
                  </a:cubicBezTo>
                  <a:close/>
                  <a:moveTo>
                    <a:pt x="32" y="74"/>
                  </a:moveTo>
                  <a:cubicBezTo>
                    <a:pt x="32" y="104"/>
                    <a:pt x="47" y="123"/>
                    <a:pt x="71" y="123"/>
                  </a:cubicBezTo>
                  <a:cubicBezTo>
                    <a:pt x="95" y="123"/>
                    <a:pt x="109" y="104"/>
                    <a:pt x="109" y="74"/>
                  </a:cubicBezTo>
                  <a:cubicBezTo>
                    <a:pt x="109" y="44"/>
                    <a:pt x="94" y="25"/>
                    <a:pt x="71" y="25"/>
                  </a:cubicBezTo>
                  <a:cubicBezTo>
                    <a:pt x="47" y="25"/>
                    <a:pt x="32" y="44"/>
                    <a:pt x="32" y="74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11312526" y="777875"/>
              <a:ext cx="82550" cy="98425"/>
            </a:xfrm>
            <a:custGeom>
              <a:avLst/>
              <a:gdLst>
                <a:gd name="T0" fmla="*/ 67 w 119"/>
                <a:gd name="T1" fmla="*/ 0 h 142"/>
                <a:gd name="T2" fmla="*/ 113 w 119"/>
                <a:gd name="T3" fmla="*/ 36 h 142"/>
                <a:gd name="T4" fmla="*/ 93 w 119"/>
                <a:gd name="T5" fmla="*/ 65 h 142"/>
                <a:gd name="T6" fmla="*/ 119 w 119"/>
                <a:gd name="T7" fmla="*/ 100 h 142"/>
                <a:gd name="T8" fmla="*/ 71 w 119"/>
                <a:gd name="T9" fmla="*/ 142 h 142"/>
                <a:gd name="T10" fmla="*/ 0 w 119"/>
                <a:gd name="T11" fmla="*/ 142 h 142"/>
                <a:gd name="T12" fmla="*/ 0 w 119"/>
                <a:gd name="T13" fmla="*/ 0 h 142"/>
                <a:gd name="T14" fmla="*/ 67 w 119"/>
                <a:gd name="T15" fmla="*/ 0 h 142"/>
                <a:gd name="T16" fmla="*/ 30 w 119"/>
                <a:gd name="T17" fmla="*/ 58 h 142"/>
                <a:gd name="T18" fmla="*/ 59 w 119"/>
                <a:gd name="T19" fmla="*/ 58 h 142"/>
                <a:gd name="T20" fmla="*/ 82 w 119"/>
                <a:gd name="T21" fmla="*/ 41 h 142"/>
                <a:gd name="T22" fmla="*/ 59 w 119"/>
                <a:gd name="T23" fmla="*/ 24 h 142"/>
                <a:gd name="T24" fmla="*/ 30 w 119"/>
                <a:gd name="T25" fmla="*/ 24 h 142"/>
                <a:gd name="T26" fmla="*/ 30 w 119"/>
                <a:gd name="T27" fmla="*/ 58 h 142"/>
                <a:gd name="T28" fmla="*/ 30 w 119"/>
                <a:gd name="T29" fmla="*/ 118 h 142"/>
                <a:gd name="T30" fmla="*/ 62 w 119"/>
                <a:gd name="T31" fmla="*/ 118 h 142"/>
                <a:gd name="T32" fmla="*/ 88 w 119"/>
                <a:gd name="T33" fmla="*/ 98 h 142"/>
                <a:gd name="T34" fmla="*/ 60 w 119"/>
                <a:gd name="T35" fmla="*/ 79 h 142"/>
                <a:gd name="T36" fmla="*/ 30 w 119"/>
                <a:gd name="T37" fmla="*/ 79 h 142"/>
                <a:gd name="T38" fmla="*/ 30 w 119"/>
                <a:gd name="T39" fmla="*/ 1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142">
                  <a:moveTo>
                    <a:pt x="67" y="0"/>
                  </a:moveTo>
                  <a:cubicBezTo>
                    <a:pt x="92" y="0"/>
                    <a:pt x="113" y="11"/>
                    <a:pt x="113" y="36"/>
                  </a:cubicBezTo>
                  <a:cubicBezTo>
                    <a:pt x="113" y="50"/>
                    <a:pt x="105" y="60"/>
                    <a:pt x="93" y="65"/>
                  </a:cubicBezTo>
                  <a:cubicBezTo>
                    <a:pt x="108" y="69"/>
                    <a:pt x="119" y="80"/>
                    <a:pt x="119" y="100"/>
                  </a:cubicBezTo>
                  <a:cubicBezTo>
                    <a:pt x="119" y="128"/>
                    <a:pt x="98" y="142"/>
                    <a:pt x="71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7" y="0"/>
                  </a:lnTo>
                  <a:close/>
                  <a:moveTo>
                    <a:pt x="30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70" y="58"/>
                    <a:pt x="82" y="55"/>
                    <a:pt x="82" y="41"/>
                  </a:cubicBezTo>
                  <a:cubicBezTo>
                    <a:pt x="82" y="27"/>
                    <a:pt x="71" y="24"/>
                    <a:pt x="59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58"/>
                  </a:lnTo>
                  <a:close/>
                  <a:moveTo>
                    <a:pt x="30" y="118"/>
                  </a:moveTo>
                  <a:cubicBezTo>
                    <a:pt x="62" y="118"/>
                    <a:pt x="62" y="118"/>
                    <a:pt x="62" y="118"/>
                  </a:cubicBezTo>
                  <a:cubicBezTo>
                    <a:pt x="75" y="118"/>
                    <a:pt x="88" y="115"/>
                    <a:pt x="88" y="98"/>
                  </a:cubicBezTo>
                  <a:cubicBezTo>
                    <a:pt x="88" y="81"/>
                    <a:pt x="74" y="79"/>
                    <a:pt x="60" y="79"/>
                  </a:cubicBezTo>
                  <a:cubicBezTo>
                    <a:pt x="30" y="79"/>
                    <a:pt x="30" y="79"/>
                    <a:pt x="30" y="79"/>
                  </a:cubicBezTo>
                  <a:lnTo>
                    <a:pt x="30" y="118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0950576" y="938213"/>
              <a:ext cx="80963" cy="100012"/>
            </a:xfrm>
            <a:custGeom>
              <a:avLst/>
              <a:gdLst>
                <a:gd name="T0" fmla="*/ 51 w 51"/>
                <a:gd name="T1" fmla="*/ 11 h 63"/>
                <a:gd name="T2" fmla="*/ 32 w 51"/>
                <a:gd name="T3" fmla="*/ 11 h 63"/>
                <a:gd name="T4" fmla="*/ 32 w 51"/>
                <a:gd name="T5" fmla="*/ 63 h 63"/>
                <a:gd name="T6" fmla="*/ 18 w 51"/>
                <a:gd name="T7" fmla="*/ 63 h 63"/>
                <a:gd name="T8" fmla="*/ 18 w 51"/>
                <a:gd name="T9" fmla="*/ 11 h 63"/>
                <a:gd name="T10" fmla="*/ 0 w 51"/>
                <a:gd name="T11" fmla="*/ 11 h 63"/>
                <a:gd name="T12" fmla="*/ 0 w 51"/>
                <a:gd name="T13" fmla="*/ 0 h 63"/>
                <a:gd name="T14" fmla="*/ 51 w 51"/>
                <a:gd name="T15" fmla="*/ 0 h 63"/>
                <a:gd name="T16" fmla="*/ 51 w 51"/>
                <a:gd name="T17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3">
                  <a:moveTo>
                    <a:pt x="51" y="11"/>
                  </a:moveTo>
                  <a:lnTo>
                    <a:pt x="32" y="11"/>
                  </a:lnTo>
                  <a:lnTo>
                    <a:pt x="32" y="63"/>
                  </a:lnTo>
                  <a:lnTo>
                    <a:pt x="18" y="63"/>
                  </a:lnTo>
                  <a:lnTo>
                    <a:pt x="18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11044238" y="938213"/>
              <a:ext cx="79375" cy="100012"/>
            </a:xfrm>
            <a:custGeom>
              <a:avLst/>
              <a:gdLst>
                <a:gd name="T0" fmla="*/ 61 w 114"/>
                <a:gd name="T1" fmla="*/ 0 h 143"/>
                <a:gd name="T2" fmla="*/ 114 w 114"/>
                <a:gd name="T3" fmla="*/ 46 h 143"/>
                <a:gd name="T4" fmla="*/ 63 w 114"/>
                <a:gd name="T5" fmla="*/ 92 h 143"/>
                <a:gd name="T6" fmla="*/ 31 w 114"/>
                <a:gd name="T7" fmla="*/ 92 h 143"/>
                <a:gd name="T8" fmla="*/ 31 w 114"/>
                <a:gd name="T9" fmla="*/ 143 h 143"/>
                <a:gd name="T10" fmla="*/ 0 w 114"/>
                <a:gd name="T11" fmla="*/ 143 h 143"/>
                <a:gd name="T12" fmla="*/ 0 w 114"/>
                <a:gd name="T13" fmla="*/ 0 h 143"/>
                <a:gd name="T14" fmla="*/ 61 w 114"/>
                <a:gd name="T15" fmla="*/ 0 h 143"/>
                <a:gd name="T16" fmla="*/ 31 w 114"/>
                <a:gd name="T17" fmla="*/ 67 h 143"/>
                <a:gd name="T18" fmla="*/ 59 w 114"/>
                <a:gd name="T19" fmla="*/ 67 h 143"/>
                <a:gd name="T20" fmla="*/ 83 w 114"/>
                <a:gd name="T21" fmla="*/ 47 h 143"/>
                <a:gd name="T22" fmla="*/ 59 w 114"/>
                <a:gd name="T23" fmla="*/ 26 h 143"/>
                <a:gd name="T24" fmla="*/ 31 w 114"/>
                <a:gd name="T25" fmla="*/ 26 h 143"/>
                <a:gd name="T26" fmla="*/ 31 w 114"/>
                <a:gd name="T27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43">
                  <a:moveTo>
                    <a:pt x="61" y="0"/>
                  </a:moveTo>
                  <a:cubicBezTo>
                    <a:pt x="92" y="0"/>
                    <a:pt x="114" y="15"/>
                    <a:pt x="114" y="46"/>
                  </a:cubicBezTo>
                  <a:cubicBezTo>
                    <a:pt x="114" y="77"/>
                    <a:pt x="92" y="92"/>
                    <a:pt x="63" y="92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1" y="0"/>
                  </a:lnTo>
                  <a:close/>
                  <a:moveTo>
                    <a:pt x="31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73" y="67"/>
                    <a:pt x="83" y="63"/>
                    <a:pt x="83" y="47"/>
                  </a:cubicBezTo>
                  <a:cubicBezTo>
                    <a:pt x="83" y="32"/>
                    <a:pt x="73" y="26"/>
                    <a:pt x="59" y="26"/>
                  </a:cubicBezTo>
                  <a:cubicBezTo>
                    <a:pt x="31" y="26"/>
                    <a:pt x="31" y="26"/>
                    <a:pt x="31" y="26"/>
                  </a:cubicBezTo>
                  <a:lnTo>
                    <a:pt x="31" y="67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11115676" y="938213"/>
              <a:ext cx="98425" cy="100012"/>
            </a:xfrm>
            <a:custGeom>
              <a:avLst/>
              <a:gdLst>
                <a:gd name="T0" fmla="*/ 62 w 62"/>
                <a:gd name="T1" fmla="*/ 63 h 63"/>
                <a:gd name="T2" fmla="*/ 48 w 62"/>
                <a:gd name="T3" fmla="*/ 63 h 63"/>
                <a:gd name="T4" fmla="*/ 43 w 62"/>
                <a:gd name="T5" fmla="*/ 49 h 63"/>
                <a:gd name="T6" fmla="*/ 19 w 62"/>
                <a:gd name="T7" fmla="*/ 49 h 63"/>
                <a:gd name="T8" fmla="*/ 14 w 62"/>
                <a:gd name="T9" fmla="*/ 63 h 63"/>
                <a:gd name="T10" fmla="*/ 0 w 62"/>
                <a:gd name="T11" fmla="*/ 63 h 63"/>
                <a:gd name="T12" fmla="*/ 24 w 62"/>
                <a:gd name="T13" fmla="*/ 0 h 63"/>
                <a:gd name="T14" fmla="*/ 38 w 62"/>
                <a:gd name="T15" fmla="*/ 0 h 63"/>
                <a:gd name="T16" fmla="*/ 62 w 62"/>
                <a:gd name="T17" fmla="*/ 63 h 63"/>
                <a:gd name="T18" fmla="*/ 31 w 62"/>
                <a:gd name="T19" fmla="*/ 15 h 63"/>
                <a:gd name="T20" fmla="*/ 23 w 62"/>
                <a:gd name="T21" fmla="*/ 38 h 63"/>
                <a:gd name="T22" fmla="*/ 39 w 62"/>
                <a:gd name="T23" fmla="*/ 38 h 63"/>
                <a:gd name="T24" fmla="*/ 31 w 62"/>
                <a:gd name="T25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3">
                  <a:moveTo>
                    <a:pt x="62" y="63"/>
                  </a:moveTo>
                  <a:lnTo>
                    <a:pt x="48" y="63"/>
                  </a:lnTo>
                  <a:lnTo>
                    <a:pt x="43" y="49"/>
                  </a:lnTo>
                  <a:lnTo>
                    <a:pt x="19" y="49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62" y="63"/>
                  </a:lnTo>
                  <a:close/>
                  <a:moveTo>
                    <a:pt x="31" y="15"/>
                  </a:moveTo>
                  <a:lnTo>
                    <a:pt x="23" y="38"/>
                  </a:lnTo>
                  <a:lnTo>
                    <a:pt x="39" y="38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11218863" y="935038"/>
              <a:ext cx="93663" cy="106362"/>
            </a:xfrm>
            <a:custGeom>
              <a:avLst/>
              <a:gdLst>
                <a:gd name="T0" fmla="*/ 69 w 133"/>
                <a:gd name="T1" fmla="*/ 150 h 150"/>
                <a:gd name="T2" fmla="*/ 0 w 133"/>
                <a:gd name="T3" fmla="*/ 75 h 150"/>
                <a:gd name="T4" fmla="*/ 71 w 133"/>
                <a:gd name="T5" fmla="*/ 0 h 150"/>
                <a:gd name="T6" fmla="*/ 132 w 133"/>
                <a:gd name="T7" fmla="*/ 51 h 150"/>
                <a:gd name="T8" fmla="*/ 102 w 133"/>
                <a:gd name="T9" fmla="*/ 51 h 150"/>
                <a:gd name="T10" fmla="*/ 70 w 133"/>
                <a:gd name="T11" fmla="*/ 26 h 150"/>
                <a:gd name="T12" fmla="*/ 32 w 133"/>
                <a:gd name="T13" fmla="*/ 75 h 150"/>
                <a:gd name="T14" fmla="*/ 70 w 133"/>
                <a:gd name="T15" fmla="*/ 123 h 150"/>
                <a:gd name="T16" fmla="*/ 102 w 133"/>
                <a:gd name="T17" fmla="*/ 91 h 150"/>
                <a:gd name="T18" fmla="*/ 133 w 133"/>
                <a:gd name="T19" fmla="*/ 91 h 150"/>
                <a:gd name="T20" fmla="*/ 69 w 133"/>
                <a:gd name="T2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50">
                  <a:moveTo>
                    <a:pt x="69" y="150"/>
                  </a:moveTo>
                  <a:cubicBezTo>
                    <a:pt x="28" y="150"/>
                    <a:pt x="0" y="120"/>
                    <a:pt x="0" y="75"/>
                  </a:cubicBezTo>
                  <a:cubicBezTo>
                    <a:pt x="0" y="33"/>
                    <a:pt x="27" y="0"/>
                    <a:pt x="71" y="0"/>
                  </a:cubicBezTo>
                  <a:cubicBezTo>
                    <a:pt x="105" y="0"/>
                    <a:pt x="130" y="22"/>
                    <a:pt x="132" y="51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98" y="36"/>
                    <a:pt x="87" y="26"/>
                    <a:pt x="70" y="26"/>
                  </a:cubicBezTo>
                  <a:cubicBezTo>
                    <a:pt x="43" y="26"/>
                    <a:pt x="32" y="51"/>
                    <a:pt x="32" y="75"/>
                  </a:cubicBezTo>
                  <a:cubicBezTo>
                    <a:pt x="32" y="104"/>
                    <a:pt x="47" y="123"/>
                    <a:pt x="70" y="123"/>
                  </a:cubicBezTo>
                  <a:cubicBezTo>
                    <a:pt x="88" y="123"/>
                    <a:pt x="100" y="112"/>
                    <a:pt x="102" y="91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0" y="126"/>
                    <a:pt x="108" y="150"/>
                    <a:pt x="69" y="150"/>
                  </a:cubicBez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1317288" y="938213"/>
              <a:ext cx="80963" cy="100012"/>
            </a:xfrm>
            <a:custGeom>
              <a:avLst/>
              <a:gdLst>
                <a:gd name="T0" fmla="*/ 51 w 51"/>
                <a:gd name="T1" fmla="*/ 11 h 63"/>
                <a:gd name="T2" fmla="*/ 32 w 51"/>
                <a:gd name="T3" fmla="*/ 11 h 63"/>
                <a:gd name="T4" fmla="*/ 32 w 51"/>
                <a:gd name="T5" fmla="*/ 63 h 63"/>
                <a:gd name="T6" fmla="*/ 18 w 51"/>
                <a:gd name="T7" fmla="*/ 63 h 63"/>
                <a:gd name="T8" fmla="*/ 18 w 51"/>
                <a:gd name="T9" fmla="*/ 11 h 63"/>
                <a:gd name="T10" fmla="*/ 0 w 51"/>
                <a:gd name="T11" fmla="*/ 11 h 63"/>
                <a:gd name="T12" fmla="*/ 0 w 51"/>
                <a:gd name="T13" fmla="*/ 0 h 63"/>
                <a:gd name="T14" fmla="*/ 51 w 51"/>
                <a:gd name="T15" fmla="*/ 0 h 63"/>
                <a:gd name="T16" fmla="*/ 51 w 51"/>
                <a:gd name="T17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3">
                  <a:moveTo>
                    <a:pt x="51" y="11"/>
                  </a:moveTo>
                  <a:lnTo>
                    <a:pt x="32" y="11"/>
                  </a:lnTo>
                  <a:lnTo>
                    <a:pt x="32" y="63"/>
                  </a:lnTo>
                  <a:lnTo>
                    <a:pt x="18" y="63"/>
                  </a:lnTo>
                  <a:lnTo>
                    <a:pt x="18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1"/>
                  </a:lnTo>
                  <a:close/>
                </a:path>
              </a:pathLst>
            </a:custGeom>
            <a:solidFill>
              <a:srgbClr val="0044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0432" y="6377716"/>
            <a:ext cx="648072" cy="291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2CD238D-F53E-4C45-9A01-C17AD54B05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40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522515" y="449943"/>
            <a:ext cx="69124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ЗАГОЛОВОК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378011" y="1268413"/>
            <a:ext cx="7244497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78011" y="2609394"/>
            <a:ext cx="7244497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78011" y="3950375"/>
            <a:ext cx="7244497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378011" y="5291356"/>
            <a:ext cx="7244497" cy="87449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alpha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521493" y="1268413"/>
            <a:ext cx="656100" cy="87449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1493" y="2609394"/>
            <a:ext cx="656100" cy="87449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521493" y="3950375"/>
            <a:ext cx="656100" cy="87449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ru-RU"/>
              <a:t> 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521493" y="5291356"/>
            <a:ext cx="656100" cy="874494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ru-RU"/>
              <a:t> </a:t>
            </a:r>
            <a:endParaRPr lang="en-US"/>
          </a:p>
        </p:txBody>
      </p:sp>
      <p:pic>
        <p:nvPicPr>
          <p:cNvPr id="85" name="Рисунок 8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088" y="186729"/>
            <a:ext cx="1234800" cy="4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8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40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61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2" r:id="rId2"/>
    <p:sldLayoutId id="214748366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 rot="16200000">
            <a:off x="4511280" y="2225278"/>
            <a:ext cx="121444" cy="9144000"/>
            <a:chOff x="-1130300" y="0"/>
            <a:chExt cx="114300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-1130300" y="0"/>
              <a:ext cx="114300" cy="3441700"/>
            </a:xfrm>
            <a:prstGeom prst="rect">
              <a:avLst/>
            </a:prstGeom>
            <a:solidFill>
              <a:srgbClr val="AD0F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1130300" y="3416300"/>
              <a:ext cx="114300" cy="344170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87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9106" y="-14564"/>
            <a:ext cx="9117962" cy="60456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913" y="2394590"/>
            <a:ext cx="9144000" cy="4407763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56000"/>
                </a:schemeClr>
              </a:gs>
              <a:gs pos="0">
                <a:schemeClr val="tx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1"/>
          <p:cNvSpPr/>
          <p:nvPr/>
        </p:nvSpPr>
        <p:spPr>
          <a:xfrm>
            <a:off x="0" y="-20375"/>
            <a:ext cx="4105275" cy="4105275"/>
          </a:xfrm>
          <a:custGeom>
            <a:avLst/>
            <a:gdLst>
              <a:gd name="connsiteX0" fmla="*/ 0 w 5740400"/>
              <a:gd name="connsiteY0" fmla="*/ 0 h 5740400"/>
              <a:gd name="connsiteX1" fmla="*/ 5740400 w 5740400"/>
              <a:gd name="connsiteY1" fmla="*/ 0 h 5740400"/>
              <a:gd name="connsiteX2" fmla="*/ 5740400 w 5740400"/>
              <a:gd name="connsiteY2" fmla="*/ 5740400 h 5740400"/>
              <a:gd name="connsiteX3" fmla="*/ 0 w 5740400"/>
              <a:gd name="connsiteY3" fmla="*/ 5740400 h 5740400"/>
              <a:gd name="connsiteX4" fmla="*/ 0 w 5740400"/>
              <a:gd name="connsiteY4" fmla="*/ 0 h 5740400"/>
              <a:gd name="connsiteX0" fmla="*/ 0 w 5740400"/>
              <a:gd name="connsiteY0" fmla="*/ 0 h 5740400"/>
              <a:gd name="connsiteX1" fmla="*/ 5740400 w 5740400"/>
              <a:gd name="connsiteY1" fmla="*/ 0 h 5740400"/>
              <a:gd name="connsiteX2" fmla="*/ 0 w 5740400"/>
              <a:gd name="connsiteY2" fmla="*/ 5740400 h 5740400"/>
              <a:gd name="connsiteX3" fmla="*/ 0 w 5740400"/>
              <a:gd name="connsiteY3" fmla="*/ 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0400" h="5740400">
                <a:moveTo>
                  <a:pt x="0" y="0"/>
                </a:moveTo>
                <a:lnTo>
                  <a:pt x="5740400" y="0"/>
                </a:lnTo>
                <a:lnTo>
                  <a:pt x="0" y="5740400"/>
                </a:lnTo>
                <a:lnTo>
                  <a:pt x="0" y="0"/>
                </a:lnTo>
                <a:close/>
              </a:path>
            </a:pathLst>
          </a:custGeom>
          <a:solidFill>
            <a:srgbClr val="008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Прямоугольник 1"/>
          <p:cNvSpPr/>
          <p:nvPr/>
        </p:nvSpPr>
        <p:spPr>
          <a:xfrm>
            <a:off x="0" y="-20375"/>
            <a:ext cx="3390900" cy="3390900"/>
          </a:xfrm>
          <a:custGeom>
            <a:avLst/>
            <a:gdLst>
              <a:gd name="connsiteX0" fmla="*/ 0 w 5740400"/>
              <a:gd name="connsiteY0" fmla="*/ 0 h 5740400"/>
              <a:gd name="connsiteX1" fmla="*/ 5740400 w 5740400"/>
              <a:gd name="connsiteY1" fmla="*/ 0 h 5740400"/>
              <a:gd name="connsiteX2" fmla="*/ 5740400 w 5740400"/>
              <a:gd name="connsiteY2" fmla="*/ 5740400 h 5740400"/>
              <a:gd name="connsiteX3" fmla="*/ 0 w 5740400"/>
              <a:gd name="connsiteY3" fmla="*/ 5740400 h 5740400"/>
              <a:gd name="connsiteX4" fmla="*/ 0 w 5740400"/>
              <a:gd name="connsiteY4" fmla="*/ 0 h 5740400"/>
              <a:gd name="connsiteX0" fmla="*/ 0 w 5740400"/>
              <a:gd name="connsiteY0" fmla="*/ 0 h 5740400"/>
              <a:gd name="connsiteX1" fmla="*/ 5740400 w 5740400"/>
              <a:gd name="connsiteY1" fmla="*/ 0 h 5740400"/>
              <a:gd name="connsiteX2" fmla="*/ 0 w 5740400"/>
              <a:gd name="connsiteY2" fmla="*/ 5740400 h 5740400"/>
              <a:gd name="connsiteX3" fmla="*/ 0 w 5740400"/>
              <a:gd name="connsiteY3" fmla="*/ 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0400" h="5740400">
                <a:moveTo>
                  <a:pt x="0" y="0"/>
                </a:moveTo>
                <a:lnTo>
                  <a:pt x="5740400" y="0"/>
                </a:lnTo>
                <a:lnTo>
                  <a:pt x="0" y="5740400"/>
                </a:lnTo>
                <a:lnTo>
                  <a:pt x="0" y="0"/>
                </a:lnTo>
                <a:close/>
              </a:path>
            </a:pathLst>
          </a:custGeom>
          <a:solidFill>
            <a:srgbClr val="004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532868"/>
            <a:ext cx="2189972" cy="822854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2574524" y="5320878"/>
            <a:ext cx="6264675" cy="567848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spAutoFit/>
          </a:bodyPr>
          <a:lstStyle>
            <a:defPPr>
              <a:defRPr lang="en-US"/>
            </a:defPPr>
            <a:lvl1pPr algn="r" defTabSz="914400">
              <a:lnSpc>
                <a:spcPct val="90000"/>
              </a:lnSpc>
              <a:spcBef>
                <a:spcPct val="0"/>
              </a:spcBef>
              <a:buNone/>
              <a:defRPr sz="3300" b="0" i="0" cap="none" baseline="0">
                <a:solidFill>
                  <a:srgbClr val="00446B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 Light" charset="0"/>
              </a:defRPr>
            </a:lvl1pPr>
          </a:lstStyle>
          <a:p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ПРОДАЖА ШЛАКОВОГО ОТВАЛА 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В Г. ВЕРХНИЙ УФАЛЕЙ</a:t>
            </a:r>
            <a:endParaRPr lang="ru-RU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16200000">
            <a:off x="4511280" y="2234156"/>
            <a:ext cx="121444" cy="9144000"/>
            <a:chOff x="-1130300" y="0"/>
            <a:chExt cx="114300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130300" y="0"/>
              <a:ext cx="114300" cy="3441700"/>
            </a:xfrm>
            <a:prstGeom prst="rect">
              <a:avLst/>
            </a:prstGeom>
            <a:solidFill>
              <a:srgbClr val="AD0F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-1130300" y="3416300"/>
              <a:ext cx="114300" cy="344170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821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460432" y="6377716"/>
            <a:ext cx="648072" cy="2916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BAB88-17C0-47CD-893F-52D616BFEDA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5131FE8-ABF1-4413-8CD6-5F2FC73A0058}"/>
              </a:ext>
            </a:extLst>
          </p:cNvPr>
          <p:cNvSpPr txBox="1">
            <a:spLocks/>
          </p:cNvSpPr>
          <p:nvPr/>
        </p:nvSpPr>
        <p:spPr>
          <a:xfrm>
            <a:off x="-1376689" y="1062850"/>
            <a:ext cx="10110825" cy="913886"/>
          </a:xfrm>
          <a:prstGeom prst="rect">
            <a:avLst/>
          </a:prstGeom>
          <a:noFill/>
        </p:spPr>
        <p:txBody>
          <a:bodyPr wrap="square" lIns="1764000" tIns="72000" rIns="72000" bIns="7200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79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8764">
              <a:lnSpc>
                <a:spcPct val="107000"/>
              </a:lnSpc>
              <a:spcBef>
                <a:spcPts val="600"/>
              </a:spcBef>
              <a:buNone/>
            </a:pPr>
            <a:r>
              <a:rPr lang="ru-RU" sz="1400" b="1" dirty="0">
                <a:solidFill>
                  <a:srgbClr val="00446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Шлаковый отвал 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образовался в результате производственной деятельности ОАО «</a:t>
            </a:r>
            <a:r>
              <a:rPr lang="ru-RU" sz="1400" dirty="0" err="1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Уфалейникель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с 1934 г.</a:t>
            </a:r>
          </a:p>
          <a:p>
            <a:pPr marL="0" indent="0" defTabSz="538764">
              <a:lnSpc>
                <a:spcPct val="107000"/>
              </a:lnSpc>
              <a:spcBef>
                <a:spcPts val="600"/>
              </a:spcBef>
              <a:buNone/>
            </a:pP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Расположен в 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г. Верхний Уфалей (Челябинская область).</a:t>
            </a:r>
            <a:endParaRPr lang="ru-RU" sz="14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01B7EB2-94B7-4FEC-AE64-185EEEAD9302}"/>
              </a:ext>
            </a:extLst>
          </p:cNvPr>
          <p:cNvGrpSpPr/>
          <p:nvPr/>
        </p:nvGrpSpPr>
        <p:grpSpPr>
          <a:xfrm rot="16200000">
            <a:off x="4511280" y="2234156"/>
            <a:ext cx="121444" cy="9144000"/>
            <a:chOff x="-1130300" y="0"/>
            <a:chExt cx="114300" cy="6858000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A64EAB3-F52C-491F-A71B-048667D96475}"/>
                </a:ext>
              </a:extLst>
            </p:cNvPr>
            <p:cNvSpPr/>
            <p:nvPr/>
          </p:nvSpPr>
          <p:spPr>
            <a:xfrm>
              <a:off x="-1130300" y="0"/>
              <a:ext cx="114300" cy="3441700"/>
            </a:xfrm>
            <a:prstGeom prst="rect">
              <a:avLst/>
            </a:prstGeom>
            <a:solidFill>
              <a:srgbClr val="AD0F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5288DB42-BAAB-45E9-B635-05F5623B2562}"/>
                </a:ext>
              </a:extLst>
            </p:cNvPr>
            <p:cNvSpPr/>
            <p:nvPr/>
          </p:nvSpPr>
          <p:spPr>
            <a:xfrm>
              <a:off x="-1130300" y="3416300"/>
              <a:ext cx="114300" cy="344170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21AC87D-5964-44D5-AC63-436B00343E4D}"/>
              </a:ext>
            </a:extLst>
          </p:cNvPr>
          <p:cNvSpPr txBox="1"/>
          <p:nvPr/>
        </p:nvSpPr>
        <p:spPr>
          <a:xfrm>
            <a:off x="4010604" y="2603128"/>
            <a:ext cx="19198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446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45 млн  тонн</a:t>
            </a:r>
            <a:endParaRPr lang="ru-RU" sz="1400" b="1" baseline="30000" dirty="0">
              <a:solidFill>
                <a:srgbClr val="00446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Величина отвала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75601C-FEFA-40A8-92FA-FF64254BACDA}"/>
              </a:ext>
            </a:extLst>
          </p:cNvPr>
          <p:cNvSpPr txBox="1"/>
          <p:nvPr/>
        </p:nvSpPr>
        <p:spPr>
          <a:xfrm>
            <a:off x="1286956" y="2419278"/>
            <a:ext cx="19450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446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57 га</a:t>
            </a:r>
          </a:p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Площадь земельного участка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2AEB3D6-F2A2-4CAA-92EE-DA69A37580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8" y="2603128"/>
            <a:ext cx="488783" cy="48878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75E2EB8-2D47-499D-8BBF-056440ED68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94" y="2554250"/>
            <a:ext cx="537661" cy="53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F8C4FBD-547A-4A29-A79A-6D4FEAA382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4725" y="2586523"/>
            <a:ext cx="504100" cy="5041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C2C87A7-C9F8-4AF9-A79B-FCA94609DA07}"/>
              </a:ext>
            </a:extLst>
          </p:cNvPr>
          <p:cNvSpPr txBox="1"/>
          <p:nvPr/>
        </p:nvSpPr>
        <p:spPr>
          <a:xfrm>
            <a:off x="6849535" y="2632579"/>
            <a:ext cx="189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rgbClr val="00446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110 м</a:t>
            </a:r>
          </a:p>
          <a:p>
            <a:pPr lvl="0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Высота отвала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57527CB-5FC8-4229-AB3A-A855073CC5AD}"/>
              </a:ext>
            </a:extLst>
          </p:cNvPr>
          <p:cNvSpPr txBox="1"/>
          <p:nvPr/>
        </p:nvSpPr>
        <p:spPr>
          <a:xfrm>
            <a:off x="331342" y="253283"/>
            <a:ext cx="8402794" cy="318924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ru-RU" sz="1600" b="1" dirty="0">
                <a:solidFill>
                  <a:srgbClr val="00446B"/>
                </a:solidFill>
                <a:latin typeface="Verdana" panose="020B060403050404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Описание</a:t>
            </a:r>
            <a:endParaRPr lang="ru-RU" sz="1600" b="1" dirty="0">
              <a:solidFill>
                <a:srgbClr val="00446B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D20FD89A-69C5-4A0E-A215-B11AA8E72B33}"/>
              </a:ext>
            </a:extLst>
          </p:cNvPr>
          <p:cNvCxnSpPr/>
          <p:nvPr/>
        </p:nvCxnSpPr>
        <p:spPr>
          <a:xfrm>
            <a:off x="372906" y="707954"/>
            <a:ext cx="2520000" cy="0"/>
          </a:xfrm>
          <a:prstGeom prst="line">
            <a:avLst/>
          </a:prstGeom>
          <a:ln w="1905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21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460432" y="6377716"/>
            <a:ext cx="648072" cy="2916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BAB88-17C0-47CD-893F-52D616BFEDA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01B7EB2-94B7-4FEC-AE64-185EEEAD9302}"/>
              </a:ext>
            </a:extLst>
          </p:cNvPr>
          <p:cNvGrpSpPr/>
          <p:nvPr/>
        </p:nvGrpSpPr>
        <p:grpSpPr>
          <a:xfrm rot="16200000">
            <a:off x="4511280" y="2234156"/>
            <a:ext cx="121444" cy="9144000"/>
            <a:chOff x="-1130300" y="0"/>
            <a:chExt cx="114300" cy="6858000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A64EAB3-F52C-491F-A71B-048667D96475}"/>
                </a:ext>
              </a:extLst>
            </p:cNvPr>
            <p:cNvSpPr/>
            <p:nvPr/>
          </p:nvSpPr>
          <p:spPr>
            <a:xfrm>
              <a:off x="-1130300" y="0"/>
              <a:ext cx="114300" cy="3441700"/>
            </a:xfrm>
            <a:prstGeom prst="rect">
              <a:avLst/>
            </a:prstGeom>
            <a:solidFill>
              <a:srgbClr val="AD0F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5288DB42-BAAB-45E9-B635-05F5623B2562}"/>
                </a:ext>
              </a:extLst>
            </p:cNvPr>
            <p:cNvSpPr/>
            <p:nvPr/>
          </p:nvSpPr>
          <p:spPr>
            <a:xfrm>
              <a:off x="-1130300" y="3416300"/>
              <a:ext cx="114300" cy="344170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057527CB-5FC8-4229-AB3A-A855073CC5AD}"/>
              </a:ext>
            </a:extLst>
          </p:cNvPr>
          <p:cNvSpPr txBox="1"/>
          <p:nvPr/>
        </p:nvSpPr>
        <p:spPr>
          <a:xfrm>
            <a:off x="331342" y="253283"/>
            <a:ext cx="8402794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ru-RU" b="1" dirty="0">
                <a:solidFill>
                  <a:srgbClr val="00446B"/>
                </a:solidFill>
                <a:latin typeface="Arial" panose="020B060402020202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Основные характеристика </a:t>
            </a:r>
            <a:r>
              <a:rPr lang="ru-RU" b="1" dirty="0">
                <a:solidFill>
                  <a:srgbClr val="00446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шлакового отвала </a:t>
            </a:r>
            <a:endParaRPr lang="ru-RU" b="1" dirty="0">
              <a:solidFill>
                <a:srgbClr val="00446B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111120">
            <a:off x="3707601" y="2990966"/>
            <a:ext cx="1584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100 га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(установлено орошение и шпалеры)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735803" y="2574079"/>
            <a:ext cx="1033826" cy="668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Сад 300 га</a:t>
            </a:r>
          </a:p>
          <a:p>
            <a:pPr algn="ctr"/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2019</a:t>
            </a:r>
          </a:p>
          <a:p>
            <a:pPr algn="ctr"/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(не огражден)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CEF5D41-8479-40FE-AF53-BFF26BAC6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90854"/>
              </p:ext>
            </p:extLst>
          </p:nvPr>
        </p:nvGraphicFramePr>
        <p:xfrm>
          <a:off x="362283" y="1072085"/>
          <a:ext cx="8419434" cy="541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716">
                  <a:extLst>
                    <a:ext uri="{9D8B030D-6E8A-4147-A177-3AD203B41FA5}">
                      <a16:colId xmlns:a16="http://schemas.microsoft.com/office/drawing/2014/main" val="408381617"/>
                    </a:ext>
                  </a:extLst>
                </a:gridCol>
                <a:gridCol w="389716">
                  <a:extLst>
                    <a:ext uri="{9D8B030D-6E8A-4147-A177-3AD203B41FA5}">
                      <a16:colId xmlns:a16="http://schemas.microsoft.com/office/drawing/2014/main" val="2511792391"/>
                    </a:ext>
                  </a:extLst>
                </a:gridCol>
                <a:gridCol w="399959">
                  <a:extLst>
                    <a:ext uri="{9D8B030D-6E8A-4147-A177-3AD203B41FA5}">
                      <a16:colId xmlns:a16="http://schemas.microsoft.com/office/drawing/2014/main" val="2504260797"/>
                    </a:ext>
                  </a:extLst>
                </a:gridCol>
                <a:gridCol w="379473">
                  <a:extLst>
                    <a:ext uri="{9D8B030D-6E8A-4147-A177-3AD203B41FA5}">
                      <a16:colId xmlns:a16="http://schemas.microsoft.com/office/drawing/2014/main" val="4117452287"/>
                    </a:ext>
                  </a:extLst>
                </a:gridCol>
                <a:gridCol w="389716">
                  <a:extLst>
                    <a:ext uri="{9D8B030D-6E8A-4147-A177-3AD203B41FA5}">
                      <a16:colId xmlns:a16="http://schemas.microsoft.com/office/drawing/2014/main" val="1974647099"/>
                    </a:ext>
                  </a:extLst>
                </a:gridCol>
                <a:gridCol w="389716">
                  <a:extLst>
                    <a:ext uri="{9D8B030D-6E8A-4147-A177-3AD203B41FA5}">
                      <a16:colId xmlns:a16="http://schemas.microsoft.com/office/drawing/2014/main" val="3359081228"/>
                    </a:ext>
                  </a:extLst>
                </a:gridCol>
                <a:gridCol w="389716">
                  <a:extLst>
                    <a:ext uri="{9D8B030D-6E8A-4147-A177-3AD203B41FA5}">
                      <a16:colId xmlns:a16="http://schemas.microsoft.com/office/drawing/2014/main" val="400687409"/>
                    </a:ext>
                  </a:extLst>
                </a:gridCol>
                <a:gridCol w="389716">
                  <a:extLst>
                    <a:ext uri="{9D8B030D-6E8A-4147-A177-3AD203B41FA5}">
                      <a16:colId xmlns:a16="http://schemas.microsoft.com/office/drawing/2014/main" val="1944542042"/>
                    </a:ext>
                  </a:extLst>
                </a:gridCol>
                <a:gridCol w="389716">
                  <a:extLst>
                    <a:ext uri="{9D8B030D-6E8A-4147-A177-3AD203B41FA5}">
                      <a16:colId xmlns:a16="http://schemas.microsoft.com/office/drawing/2014/main" val="1710339239"/>
                    </a:ext>
                  </a:extLst>
                </a:gridCol>
                <a:gridCol w="389716">
                  <a:extLst>
                    <a:ext uri="{9D8B030D-6E8A-4147-A177-3AD203B41FA5}">
                      <a16:colId xmlns:a16="http://schemas.microsoft.com/office/drawing/2014/main" val="2497583413"/>
                    </a:ext>
                  </a:extLst>
                </a:gridCol>
                <a:gridCol w="389716">
                  <a:extLst>
                    <a:ext uri="{9D8B030D-6E8A-4147-A177-3AD203B41FA5}">
                      <a16:colId xmlns:a16="http://schemas.microsoft.com/office/drawing/2014/main" val="595989469"/>
                    </a:ext>
                  </a:extLst>
                </a:gridCol>
                <a:gridCol w="412093">
                  <a:extLst>
                    <a:ext uri="{9D8B030D-6E8A-4147-A177-3AD203B41FA5}">
                      <a16:colId xmlns:a16="http://schemas.microsoft.com/office/drawing/2014/main" val="507170011"/>
                    </a:ext>
                  </a:extLst>
                </a:gridCol>
                <a:gridCol w="413385">
                  <a:extLst>
                    <a:ext uri="{9D8B030D-6E8A-4147-A177-3AD203B41FA5}">
                      <a16:colId xmlns:a16="http://schemas.microsoft.com/office/drawing/2014/main" val="3545833361"/>
                    </a:ext>
                  </a:extLst>
                </a:gridCol>
                <a:gridCol w="413385">
                  <a:extLst>
                    <a:ext uri="{9D8B030D-6E8A-4147-A177-3AD203B41FA5}">
                      <a16:colId xmlns:a16="http://schemas.microsoft.com/office/drawing/2014/main" val="1525354485"/>
                    </a:ext>
                  </a:extLst>
                </a:gridCol>
                <a:gridCol w="413385">
                  <a:extLst>
                    <a:ext uri="{9D8B030D-6E8A-4147-A177-3AD203B41FA5}">
                      <a16:colId xmlns:a16="http://schemas.microsoft.com/office/drawing/2014/main" val="3721200177"/>
                    </a:ext>
                  </a:extLst>
                </a:gridCol>
                <a:gridCol w="413385">
                  <a:extLst>
                    <a:ext uri="{9D8B030D-6E8A-4147-A177-3AD203B41FA5}">
                      <a16:colId xmlns:a16="http://schemas.microsoft.com/office/drawing/2014/main" val="3959450838"/>
                    </a:ext>
                  </a:extLst>
                </a:gridCol>
                <a:gridCol w="413385">
                  <a:extLst>
                    <a:ext uri="{9D8B030D-6E8A-4147-A177-3AD203B41FA5}">
                      <a16:colId xmlns:a16="http://schemas.microsoft.com/office/drawing/2014/main" val="2903186921"/>
                    </a:ext>
                  </a:extLst>
                </a:gridCol>
                <a:gridCol w="413385">
                  <a:extLst>
                    <a:ext uri="{9D8B030D-6E8A-4147-A177-3AD203B41FA5}">
                      <a16:colId xmlns:a16="http://schemas.microsoft.com/office/drawing/2014/main" val="2911207304"/>
                    </a:ext>
                  </a:extLst>
                </a:gridCol>
                <a:gridCol w="413385">
                  <a:extLst>
                    <a:ext uri="{9D8B030D-6E8A-4147-A177-3AD203B41FA5}">
                      <a16:colId xmlns:a16="http://schemas.microsoft.com/office/drawing/2014/main" val="1448952950"/>
                    </a:ext>
                  </a:extLst>
                </a:gridCol>
                <a:gridCol w="413385">
                  <a:extLst>
                    <a:ext uri="{9D8B030D-6E8A-4147-A177-3AD203B41FA5}">
                      <a16:colId xmlns:a16="http://schemas.microsoft.com/office/drawing/2014/main" val="4204870141"/>
                    </a:ext>
                  </a:extLst>
                </a:gridCol>
                <a:gridCol w="413385">
                  <a:extLst>
                    <a:ext uri="{9D8B030D-6E8A-4147-A177-3AD203B41FA5}">
                      <a16:colId xmlns:a16="http://schemas.microsoft.com/office/drawing/2014/main" val="749667765"/>
                    </a:ext>
                  </a:extLst>
                </a:gridCol>
              </a:tblGrid>
              <a:tr h="261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РСА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Si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  <a:endParaRPr lang="ru-RU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endParaRPr lang="ru-RU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endParaRPr lang="ru-RU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  <a:endParaRPr lang="ru-RU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endParaRPr lang="ru-RU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  <a:endParaRPr lang="ru-RU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</a:t>
                      </a:r>
                      <a:endParaRPr lang="ru-RU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</a:t>
                      </a:r>
                      <a:endParaRPr lang="ru-RU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ru-RU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endParaRPr lang="ru-RU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  <a:endParaRPr lang="ru-RU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</a:t>
                      </a:r>
                      <a:endParaRPr lang="ru-RU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  <a:endParaRPr lang="ru-RU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lang="ru-RU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O+C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31363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0,04%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8232312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47F621-9087-48D4-B4A9-B69E04964C9A}"/>
              </a:ext>
            </a:extLst>
          </p:cNvPr>
          <p:cNvSpPr/>
          <p:nvPr/>
        </p:nvSpPr>
        <p:spPr>
          <a:xfrm>
            <a:off x="331342" y="719013"/>
            <a:ext cx="8129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Усредненный химический состав шлакового отвала Уфалейникель, г. Верхний Уфалей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650025-2402-4C06-A6BC-BCECF891A574}"/>
              </a:ext>
            </a:extLst>
          </p:cNvPr>
          <p:cNvSpPr/>
          <p:nvPr/>
        </p:nvSpPr>
        <p:spPr>
          <a:xfrm>
            <a:off x="331342" y="1844979"/>
            <a:ext cx="6174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Состав объединенной пробы Уфалейникель (масс-спектрометрия).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357900F-FB19-4A07-898E-820D88C41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27144"/>
              </p:ext>
            </p:extLst>
          </p:nvPr>
        </p:nvGraphicFramePr>
        <p:xfrm>
          <a:off x="362283" y="2137511"/>
          <a:ext cx="6045200" cy="2378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424348913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161931023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92947004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233543095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49443558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468767449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356988041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39744768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3148748884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31932426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1202193103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356612133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37193363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Fe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Si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Mg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Ca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Al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Cr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Mn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Ni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Ti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K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Na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Ba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63238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19,60%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18,00%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8,40%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8,00%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3,30%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0,50%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0,40%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785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7397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P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V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Co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Cl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Cu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F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B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Zn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Sr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Li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Zr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Mo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Sc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229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0,0030%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0,0030%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0,0020%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0,0020%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0,001%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1767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37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Y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La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Ce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As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Sn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Nd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Ga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Rb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W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Pr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Pb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63699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0,001%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0,001%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0,0008%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0,0006%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0,0004%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0,0004%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0,0004%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0,0002%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0,0002%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0311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1945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0,68%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цветные металлы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080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0,004%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 </a:t>
                      </a:r>
                      <a:r>
                        <a:rPr lang="ru-RU" sz="800" dirty="0" err="1">
                          <a:effectLst/>
                        </a:rPr>
                        <a:t>редкоземельне</a:t>
                      </a:r>
                      <a:r>
                        <a:rPr lang="ru-RU" sz="800" dirty="0">
                          <a:effectLst/>
                        </a:rPr>
                        <a:t> металлы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37896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10B372E-D72F-40AA-B5EE-BE9471D0462E}"/>
              </a:ext>
            </a:extLst>
          </p:cNvPr>
          <p:cNvSpPr/>
          <p:nvPr/>
        </p:nvSpPr>
        <p:spPr>
          <a:xfrm>
            <a:off x="362283" y="4597523"/>
            <a:ext cx="6174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Гранулометрический состав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8C2B15D2-392F-498A-B6B7-E03EB17C5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532162"/>
              </p:ext>
            </p:extLst>
          </p:nvPr>
        </p:nvGraphicFramePr>
        <p:xfrm>
          <a:off x="379219" y="4986475"/>
          <a:ext cx="4546017" cy="451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098">
                  <a:extLst>
                    <a:ext uri="{9D8B030D-6E8A-4147-A177-3AD203B41FA5}">
                      <a16:colId xmlns:a16="http://schemas.microsoft.com/office/drawing/2014/main" val="408381617"/>
                    </a:ext>
                  </a:extLst>
                </a:gridCol>
                <a:gridCol w="389716">
                  <a:extLst>
                    <a:ext uri="{9D8B030D-6E8A-4147-A177-3AD203B41FA5}">
                      <a16:colId xmlns:a16="http://schemas.microsoft.com/office/drawing/2014/main" val="2511792391"/>
                    </a:ext>
                  </a:extLst>
                </a:gridCol>
                <a:gridCol w="399959">
                  <a:extLst>
                    <a:ext uri="{9D8B030D-6E8A-4147-A177-3AD203B41FA5}">
                      <a16:colId xmlns:a16="http://schemas.microsoft.com/office/drawing/2014/main" val="2504260797"/>
                    </a:ext>
                  </a:extLst>
                </a:gridCol>
                <a:gridCol w="379473">
                  <a:extLst>
                    <a:ext uri="{9D8B030D-6E8A-4147-A177-3AD203B41FA5}">
                      <a16:colId xmlns:a16="http://schemas.microsoft.com/office/drawing/2014/main" val="4117452287"/>
                    </a:ext>
                  </a:extLst>
                </a:gridCol>
                <a:gridCol w="389716">
                  <a:extLst>
                    <a:ext uri="{9D8B030D-6E8A-4147-A177-3AD203B41FA5}">
                      <a16:colId xmlns:a16="http://schemas.microsoft.com/office/drawing/2014/main" val="1974647099"/>
                    </a:ext>
                  </a:extLst>
                </a:gridCol>
                <a:gridCol w="389716">
                  <a:extLst>
                    <a:ext uri="{9D8B030D-6E8A-4147-A177-3AD203B41FA5}">
                      <a16:colId xmlns:a16="http://schemas.microsoft.com/office/drawing/2014/main" val="3359081228"/>
                    </a:ext>
                  </a:extLst>
                </a:gridCol>
                <a:gridCol w="443547">
                  <a:extLst>
                    <a:ext uri="{9D8B030D-6E8A-4147-A177-3AD203B41FA5}">
                      <a16:colId xmlns:a16="http://schemas.microsoft.com/office/drawing/2014/main" val="400687409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1944542042"/>
                    </a:ext>
                  </a:extLst>
                </a:gridCol>
                <a:gridCol w="389716">
                  <a:extLst>
                    <a:ext uri="{9D8B030D-6E8A-4147-A177-3AD203B41FA5}">
                      <a16:colId xmlns:a16="http://schemas.microsoft.com/office/drawing/2014/main" val="1710339239"/>
                    </a:ext>
                  </a:extLst>
                </a:gridCol>
                <a:gridCol w="389716">
                  <a:extLst>
                    <a:ext uri="{9D8B030D-6E8A-4147-A177-3AD203B41FA5}">
                      <a16:colId xmlns:a16="http://schemas.microsoft.com/office/drawing/2014/main" val="2497583413"/>
                    </a:ext>
                  </a:extLst>
                </a:gridCol>
              </a:tblGrid>
              <a:tr h="261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Фракция мм.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+10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 +5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 +3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+2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 +1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 +0,6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 + 0,19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31363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8232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90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460432" y="6377716"/>
            <a:ext cx="648072" cy="2916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BAB88-17C0-47CD-893F-52D616BFEDA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01B7EB2-94B7-4FEC-AE64-185EEEAD9302}"/>
              </a:ext>
            </a:extLst>
          </p:cNvPr>
          <p:cNvGrpSpPr/>
          <p:nvPr/>
        </p:nvGrpSpPr>
        <p:grpSpPr>
          <a:xfrm rot="16200000">
            <a:off x="4511280" y="2234156"/>
            <a:ext cx="121444" cy="9144000"/>
            <a:chOff x="-1130300" y="0"/>
            <a:chExt cx="114300" cy="6858000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A64EAB3-F52C-491F-A71B-048667D96475}"/>
                </a:ext>
              </a:extLst>
            </p:cNvPr>
            <p:cNvSpPr/>
            <p:nvPr/>
          </p:nvSpPr>
          <p:spPr>
            <a:xfrm>
              <a:off x="-1130300" y="0"/>
              <a:ext cx="114300" cy="3441700"/>
            </a:xfrm>
            <a:prstGeom prst="rect">
              <a:avLst/>
            </a:prstGeom>
            <a:solidFill>
              <a:srgbClr val="AD0F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5288DB42-BAAB-45E9-B635-05F5623B2562}"/>
                </a:ext>
              </a:extLst>
            </p:cNvPr>
            <p:cNvSpPr/>
            <p:nvPr/>
          </p:nvSpPr>
          <p:spPr>
            <a:xfrm>
              <a:off x="-1130300" y="3416300"/>
              <a:ext cx="114300" cy="344170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057527CB-5FC8-4229-AB3A-A855073CC5AD}"/>
              </a:ext>
            </a:extLst>
          </p:cNvPr>
          <p:cNvSpPr txBox="1"/>
          <p:nvPr/>
        </p:nvSpPr>
        <p:spPr>
          <a:xfrm>
            <a:off x="331342" y="253283"/>
            <a:ext cx="8402794" cy="349702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ru-RU" b="1" dirty="0">
                <a:solidFill>
                  <a:srgbClr val="00446B"/>
                </a:solidFill>
                <a:latin typeface="Arial" panose="020B0604020202020204" pitchFamily="34" charset="0"/>
                <a:ea typeface="Verdana" panose="020B0604030504040204" pitchFamily="34" charset="0"/>
                <a:cs typeface="Arabic Typesetting" panose="03020402040406030203" pitchFamily="66" charset="-78"/>
              </a:rPr>
              <a:t>Расположение шлакового отвала</a:t>
            </a:r>
            <a:endParaRPr lang="ru-RU" b="1" dirty="0">
              <a:solidFill>
                <a:srgbClr val="00446B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04527" y="1511460"/>
            <a:ext cx="1189434" cy="668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Сад 100 га</a:t>
            </a:r>
          </a:p>
          <a:p>
            <a:pPr algn="ctr"/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2016-2017</a:t>
            </a:r>
          </a:p>
          <a:p>
            <a:pPr algn="ctr"/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(огражден)</a:t>
            </a:r>
          </a:p>
        </p:txBody>
      </p:sp>
      <p:sp>
        <p:nvSpPr>
          <p:cNvPr id="18" name="Прямоугольник 17"/>
          <p:cNvSpPr/>
          <p:nvPr/>
        </p:nvSpPr>
        <p:spPr>
          <a:xfrm rot="2111120">
            <a:off x="3707601" y="2990966"/>
            <a:ext cx="1584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100 га</a:t>
            </a:r>
          </a:p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(установлено орошение и шпалеры)</a:t>
            </a:r>
          </a:p>
        </p:txBody>
      </p:sp>
      <p:sp>
        <p:nvSpPr>
          <p:cNvPr id="50" name="Прямоугольник 49"/>
          <p:cNvSpPr/>
          <p:nvPr/>
        </p:nvSpPr>
        <p:spPr>
          <a:xfrm rot="20417052">
            <a:off x="1947784" y="931230"/>
            <a:ext cx="902920" cy="27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Скважины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735803" y="2574079"/>
            <a:ext cx="1033826" cy="668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Сад 300 га</a:t>
            </a:r>
          </a:p>
          <a:p>
            <a:pPr algn="ctr"/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2019</a:t>
            </a:r>
          </a:p>
          <a:p>
            <a:pPr algn="ctr"/>
            <a:r>
              <a:rPr lang="ru-RU" sz="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(не огражден)</a:t>
            </a:r>
          </a:p>
        </p:txBody>
      </p:sp>
      <p:sp>
        <p:nvSpPr>
          <p:cNvPr id="30" name="Прямоугольник 29"/>
          <p:cNvSpPr/>
          <p:nvPr/>
        </p:nvSpPr>
        <p:spPr>
          <a:xfrm rot="21360418">
            <a:off x="4615731" y="4031741"/>
            <a:ext cx="686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под плодохранилище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3622" y="1145709"/>
            <a:ext cx="7429330" cy="5762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t">
            <a:spAutoFit/>
          </a:bodyPr>
          <a:lstStyle/>
          <a:p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шлаковому отвалу ведет автомобильная дорога, рассчитанная на большегрузный транспорт.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2"/>
          <a:stretch>
            <a:fillRect/>
          </a:stretch>
        </p:blipFill>
        <p:spPr>
          <a:xfrm>
            <a:off x="331342" y="2176596"/>
            <a:ext cx="4001344" cy="29921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51" y="2224288"/>
            <a:ext cx="4119728" cy="29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88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15884</TotalTime>
  <Words>362</Words>
  <Application>Microsoft Office PowerPoint</Application>
  <PresentationFormat>Экран (4:3)</PresentationFormat>
  <Paragraphs>175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Calibri</vt:lpstr>
      <vt:lpstr>Times New Roman</vt:lpstr>
      <vt:lpstr>Arial</vt:lpstr>
      <vt:lpstr>Arabic Typesetting</vt:lpstr>
      <vt:lpstr>Calibri Light</vt:lpstr>
      <vt:lpstr>Verdana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 Pashanina</dc:creator>
  <cp:lastModifiedBy>Гойхман Белла Григорьевна</cp:lastModifiedBy>
  <cp:revision>1492</cp:revision>
  <cp:lastPrinted>2024-06-06T12:21:20Z</cp:lastPrinted>
  <dcterms:created xsi:type="dcterms:W3CDTF">2019-11-29T13:53:33Z</dcterms:created>
  <dcterms:modified xsi:type="dcterms:W3CDTF">2024-06-06T14:29:17Z</dcterms:modified>
</cp:coreProperties>
</file>